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7590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97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3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27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73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2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9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5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9D9A84A-C8A3-4B62-AD7F-3999EFBF2598}" type="datetimeFigureOut">
              <a:rPr lang="ru-RU" smtClean="0"/>
              <a:t>21.12.2022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2442C9-EFA1-466D-A324-7CE247805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20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C46-BB29-458B-9153-3D001E194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>МИНИСТЕРСТВО ОБРАЗОВАНИЯ И МОЛОДЕЖНОЙ ПОЛИТИКИ СВЕРДЛОВСКОЙ ОБЛАСТИ</a:t>
            </a: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dirty="0"/>
              <a:t>ГАПОУ СО «ЕКАТЕРИНБУРГСКИЙ МОНТАЖНЫЙ КОЛЛЕДЖ»</a:t>
            </a: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> </a:t>
            </a: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КУРСОВОЙ ПРОЕКТ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По дисциплине «МДК 09.02.07 Проектирование и разработка веб-приложений»</a:t>
            </a: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 </a:t>
            </a:r>
            <a:br>
              <a:rPr lang="ru-RU" sz="1800" dirty="0"/>
            </a:br>
            <a:r>
              <a:rPr lang="ru-RU" sz="1800" dirty="0"/>
              <a:t>ТЕМА: </a:t>
            </a:r>
            <a:r>
              <a:rPr lang="ru-RU" sz="1800" dirty="0" smtClean="0"/>
              <a:t>«</a:t>
            </a:r>
            <a:r>
              <a:rPr lang="ru-RU" sz="1800" dirty="0" err="1" smtClean="0"/>
              <a:t>Кейтеринг</a:t>
            </a:r>
            <a:r>
              <a:rPr lang="ru-RU" sz="1800" dirty="0" smtClean="0"/>
              <a:t>»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C41B0-5918-4E54-981B-9908E2D1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РУКОВОДИТЕЛЬ КУРСОВОГО ПРОЕКТА:</a:t>
            </a:r>
            <a:br>
              <a:rPr lang="ru-RU" sz="1600" dirty="0"/>
            </a:br>
            <a:r>
              <a:rPr lang="ru-RU" sz="1600" dirty="0" smtClean="0"/>
              <a:t>Софьина Н. </a:t>
            </a:r>
            <a:r>
              <a:rPr lang="ru-RU" sz="1600" dirty="0"/>
              <a:t>А</a:t>
            </a:r>
            <a:r>
              <a:rPr lang="ru-RU" sz="1600" dirty="0" smtClean="0"/>
              <a:t>.</a:t>
            </a:r>
            <a:endParaRPr lang="ru-RU" sz="1600" dirty="0"/>
          </a:p>
          <a:p>
            <a:r>
              <a:rPr lang="ru-RU" sz="1600" dirty="0"/>
              <a:t>СТУДЕНТ гр. </a:t>
            </a:r>
            <a:r>
              <a:rPr lang="ru-RU" sz="1600" dirty="0" smtClean="0"/>
              <a:t>ИП-911к</a:t>
            </a:r>
            <a:endParaRPr lang="ru-RU" sz="1600" dirty="0"/>
          </a:p>
          <a:p>
            <a:r>
              <a:rPr lang="ru-RU" sz="1600" dirty="0" smtClean="0"/>
              <a:t>Беляев Г.В.</a:t>
            </a:r>
            <a:endParaRPr lang="ru-RU" sz="1600" dirty="0"/>
          </a:p>
          <a:p>
            <a:pPr algn="r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10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C46-BB29-458B-9153-3D001E194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настоящее время всё больше нас захватывает интернет в разных областях и этого не отнять. Интернет открывает границы людям и помогает им плодить уникальный контент. Множество компаний начинают свою деятельность основываясь исключительно в сети, и именно тут ведут свои дела</a:t>
            </a:r>
            <a:r>
              <a:rPr lang="ru-RU" sz="2000"/>
              <a:t>.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Цель работы. Необходимо реализовать дизайнерское решение и функционал сайта. Предоставлены необходимые медиа данные и шрифты, их разработчик подбирал самостоятельно, поэтому необходимо их использовать в разработке сайта.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C41B0-5918-4E54-981B-9908E2D1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573E-2DB5-408B-986E-6B2278388BB1}"/>
              </a:ext>
            </a:extLst>
          </p:cNvPr>
          <p:cNvSpPr txBox="1"/>
          <p:nvPr/>
        </p:nvSpPr>
        <p:spPr>
          <a:xfrm>
            <a:off x="5174179" y="528119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1291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C46-BB29-458B-9153-3D001E194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Структура </a:t>
            </a:r>
            <a:r>
              <a:rPr lang="ru-RU" sz="2000" dirty="0"/>
              <a:t>БД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C41B0-5918-4E54-981B-9908E2D1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16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61872" y="2330498"/>
            <a:ext cx="10154555" cy="21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C46-BB29-458B-9153-3D001E194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Для создания макета и структуры </a:t>
            </a:r>
            <a:r>
              <a:rPr lang="ru-RU" sz="2000" dirty="0" smtClean="0"/>
              <a:t>проекта использовал</a:t>
            </a:r>
            <a:r>
              <a:rPr lang="ru-RU" sz="2000" dirty="0" smtClean="0"/>
              <a:t>ся</a:t>
            </a:r>
            <a:r>
              <a:rPr lang="ru-RU" sz="2000" dirty="0" smtClean="0"/>
              <a:t> </a:t>
            </a:r>
            <a:r>
              <a:rPr lang="ru-RU" sz="2000" dirty="0"/>
              <a:t>«</a:t>
            </a:r>
            <a:r>
              <a:rPr lang="en-US" sz="2000" dirty="0" err="1"/>
              <a:t>Figma</a:t>
            </a:r>
            <a:r>
              <a:rPr lang="ru-RU" sz="2000" dirty="0"/>
              <a:t>». </a:t>
            </a:r>
            <a:br>
              <a:rPr lang="ru-RU" sz="2000" dirty="0"/>
            </a:br>
            <a:r>
              <a:rPr lang="ru-RU" sz="2000" dirty="0"/>
              <a:t>Логотип был разработан в программе </a:t>
            </a:r>
            <a:r>
              <a:rPr lang="en-US" sz="2000" dirty="0"/>
              <a:t>Adobe </a:t>
            </a:r>
            <a:r>
              <a:rPr lang="en-US" sz="2000" dirty="0" smtClean="0"/>
              <a:t>Illustrator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C41B0-5918-4E54-981B-9908E2D1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330" y="2708566"/>
            <a:ext cx="7339850" cy="20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C46-BB29-458B-9153-3D001E194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000" dirty="0"/>
              <a:t>Тестирование различных страниц в валидаторе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C41B0-5918-4E54-981B-9908E2D1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5787" y="1111037"/>
            <a:ext cx="5939790" cy="70675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2071157"/>
            <a:ext cx="5939790" cy="152336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125787" y="4024312"/>
            <a:ext cx="5939790" cy="10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92C46-BB29-458B-9153-3D001E194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 ходе выполнения курсовой работы я углубился в такой язык программирования, как </a:t>
            </a:r>
            <a:r>
              <a:rPr lang="en-US" sz="2000" dirty="0"/>
              <a:t>PHP. </a:t>
            </a:r>
            <a:r>
              <a:rPr lang="ru-RU" sz="2000" dirty="0"/>
              <a:t>Было весьма интересно с ним работать. Получил опыт в создании </a:t>
            </a:r>
            <a:r>
              <a:rPr lang="en-US" sz="2000" dirty="0"/>
              <a:t>GET </a:t>
            </a:r>
            <a:r>
              <a:rPr lang="ru-RU" sz="2000" dirty="0"/>
              <a:t>запросов. На выходи я получил </a:t>
            </a:r>
            <a:r>
              <a:rPr lang="ru-RU" sz="2000"/>
              <a:t>весьма </a:t>
            </a:r>
            <a:r>
              <a:rPr lang="ru-RU" sz="2000" smtClean="0"/>
              <a:t>хороший </a:t>
            </a:r>
            <a:r>
              <a:rPr lang="ru-RU" sz="2000" dirty="0"/>
              <a:t>сайт, с множеством интересным функционалом</a:t>
            </a:r>
            <a:r>
              <a:rPr lang="ru-RU" sz="2000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1C41B0-5918-4E54-981B-9908E2D1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6AC80-1B00-45A9-AD5F-4857FAC78C24}"/>
              </a:ext>
            </a:extLst>
          </p:cNvPr>
          <p:cNvSpPr txBox="1"/>
          <p:nvPr/>
        </p:nvSpPr>
        <p:spPr>
          <a:xfrm>
            <a:off x="4932861" y="497342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1671211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39</TotalTime>
  <Words>70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МИНИСТЕРСТВО ОБРАЗОВАНИЯ И МОЛОДЕЖНОЙ ПОЛИТИКИ СВЕРДЛОВСКОЙ ОБЛАСТИ ГАПОУ СО «ЕКАТЕРИНБУРГСКИЙ МОНТАЖНЫЙ КОЛЛЕДЖ»                КУРСОВОЙ ПРОЕКТ   По дисциплине «МДК 09.02.07 Проектирование и разработка веб-приложений»     ТЕМА: «Кейтеринг»</vt:lpstr>
      <vt:lpstr> В настоящее время всё больше нас захватывает интернет в разных областях и этого не отнять. Интернет открывает границы людям и помогает им плодить уникальный контент. Множество компаний начинают свою деятельность основываясь исключительно в сети, и именно тут ведут свои дела.     Цель работы. Необходимо реализовать дизайнерское решение и функционал сайта. Предоставлены необходимые медиа данные и шрифты, их разработчик подбирал самостоятельно, поэтому необходимо их использовать в разработке сайта.</vt:lpstr>
      <vt:lpstr>      Структура БД               </vt:lpstr>
      <vt:lpstr>Для создания макета и структуры проекта использовался «Figma».  Логотип был разработан в программе Adobe Illustrator.           </vt:lpstr>
      <vt:lpstr>Тестирование различных страниц в валидаторе               </vt:lpstr>
      <vt:lpstr>В ходе выполнения курсовой работы я углубился в такой язык программирования, как PHP. Было весьма интересно с ним работать. Получил опыт в создании GET запросов. На выходи я получил весьма хороший сайт, с множеством интересным функционалом.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МОЛОДЕЖНОЙ ПОЛИТИКИ СВЕРДЛОВСКОЙ ОБЛАСТИ ГАПОУ СО «ЕКАТЕРИНБУРГСКИЙ МОНТАЖНЫЙ КОЛЛЕДЖ»                КУРСОВОЙ ПРОЕКТ   По дисциплине «МДК 09.02.07 Проектирование и разработка веб-приложений»     ТЕМА: «Интернет-магазин одежды»</dc:title>
  <dc:creator>311-3(student)</dc:creator>
  <cp:lastModifiedBy>-Koteika-</cp:lastModifiedBy>
  <cp:revision>15</cp:revision>
  <dcterms:created xsi:type="dcterms:W3CDTF">2021-12-22T14:11:02Z</dcterms:created>
  <dcterms:modified xsi:type="dcterms:W3CDTF">2022-12-21T17:18:06Z</dcterms:modified>
</cp:coreProperties>
</file>