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T Rounds Condensed Bold" charset="1" panose="02000806030000020003"/>
      <p:regular r:id="rId17"/>
    </p:embeddedFont>
    <p:embeddedFont>
      <p:font typeface="TT Rounds Condensed" charset="1" panose="020005060300000200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VAGSnZBQtzs.mp4" Type="http://schemas.openxmlformats.org/officeDocument/2006/relationships/video"/><Relationship Id="rId5" Target="../media/VAGSnZBQtzs.mp4" Type="http://schemas.microsoft.com/office/2007/relationships/media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7360" y="1874607"/>
            <a:ext cx="14904720" cy="1035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b="true" sz="7350" spc="-44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Week 5 - Homework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7360" y="7999227"/>
            <a:ext cx="14904720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Kai Hiori J Padilla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7360" y="4660455"/>
            <a:ext cx="14904720" cy="174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2"/>
              </a:lnSpc>
            </a:pPr>
            <a:r>
              <a:rPr lang="en-US" sz="6600" spc="-115">
                <a:solidFill>
                  <a:srgbClr val="262626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Immediate-mode mockup - the marquee console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565" y="2217959"/>
            <a:ext cx="16779735" cy="5392509"/>
          </a:xfrm>
          <a:custGeom>
            <a:avLst/>
            <a:gdLst/>
            <a:ahLst/>
            <a:cxnLst/>
            <a:rect r="r" b="b" t="t" l="l"/>
            <a:pathLst>
              <a:path h="5392509" w="16779735">
                <a:moveTo>
                  <a:pt x="0" y="0"/>
                </a:moveTo>
                <a:lnTo>
                  <a:pt x="16779735" y="0"/>
                </a:lnTo>
                <a:lnTo>
                  <a:pt x="16779735" y="5392508"/>
                </a:lnTo>
                <a:lnTo>
                  <a:pt x="0" y="53925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 spc="-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start()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7072" y="1395890"/>
            <a:ext cx="17391362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function contains the main loop for running the marquee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2920" y="542299"/>
            <a:ext cx="15095494" cy="201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End of slides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34773" y="1210190"/>
            <a:ext cx="15078426" cy="804811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 spc="-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Video 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565" y="2406991"/>
            <a:ext cx="7254245" cy="7301350"/>
          </a:xfrm>
          <a:custGeom>
            <a:avLst/>
            <a:gdLst/>
            <a:ahLst/>
            <a:cxnLst/>
            <a:rect r="r" b="b" t="t" l="l"/>
            <a:pathLst>
              <a:path h="7301350" w="7254245">
                <a:moveTo>
                  <a:pt x="0" y="0"/>
                </a:moveTo>
                <a:lnTo>
                  <a:pt x="7254245" y="0"/>
                </a:lnTo>
                <a:lnTo>
                  <a:pt x="7254245" y="7301350"/>
                </a:lnTo>
                <a:lnTo>
                  <a:pt x="0" y="7301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 spc="-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ConsoleMarquee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7072" y="1395890"/>
            <a:ext cx="17391362" cy="97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encapsulates all the functionality needed to handle the marquee display, update its position, and process user input.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565" y="2433063"/>
            <a:ext cx="16779735" cy="1562485"/>
          </a:xfrm>
          <a:custGeom>
            <a:avLst/>
            <a:gdLst/>
            <a:ahLst/>
            <a:cxnLst/>
            <a:rect r="r" b="b" t="t" l="l"/>
            <a:pathLst>
              <a:path h="1562485" w="16779735">
                <a:moveTo>
                  <a:pt x="0" y="0"/>
                </a:moveTo>
                <a:lnTo>
                  <a:pt x="16779735" y="0"/>
                </a:lnTo>
                <a:lnTo>
                  <a:pt x="16779735" y="1562485"/>
                </a:lnTo>
                <a:lnTo>
                  <a:pt x="0" y="1562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9631" y="6900952"/>
            <a:ext cx="13921794" cy="3135539"/>
          </a:xfrm>
          <a:custGeom>
            <a:avLst/>
            <a:gdLst/>
            <a:ahLst/>
            <a:cxnLst/>
            <a:rect r="r" b="b" t="t" l="l"/>
            <a:pathLst>
              <a:path h="3135539" w="13921794">
                <a:moveTo>
                  <a:pt x="0" y="0"/>
                </a:moveTo>
                <a:lnTo>
                  <a:pt x="13921795" y="0"/>
                </a:lnTo>
                <a:lnTo>
                  <a:pt x="13921795" y="3135539"/>
                </a:lnTo>
                <a:lnTo>
                  <a:pt x="0" y="31355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 spc="-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ConsoleMarquee::ConsoleMarquee()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7072" y="1395890"/>
            <a:ext cx="17391362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Initializes the starting position and movement direction of the text object.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9565" y="4595623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 spc="-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clearScreen()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9631" y="6029174"/>
            <a:ext cx="6718970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clears the entire console screen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565" y="2022254"/>
            <a:ext cx="16794034" cy="2405757"/>
          </a:xfrm>
          <a:custGeom>
            <a:avLst/>
            <a:gdLst/>
            <a:ahLst/>
            <a:cxnLst/>
            <a:rect r="r" b="b" t="t" l="l"/>
            <a:pathLst>
              <a:path h="2405757" w="16794034">
                <a:moveTo>
                  <a:pt x="0" y="0"/>
                </a:moveTo>
                <a:lnTo>
                  <a:pt x="16794034" y="0"/>
                </a:lnTo>
                <a:lnTo>
                  <a:pt x="16794034" y="2405757"/>
                </a:lnTo>
                <a:lnTo>
                  <a:pt x="0" y="24057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 spc="-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moveToPosition()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7072" y="1395890"/>
            <a:ext cx="17391362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move the console arround a specific x and y coordinates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7773" y="2597765"/>
            <a:ext cx="9972150" cy="7110576"/>
          </a:xfrm>
          <a:custGeom>
            <a:avLst/>
            <a:gdLst/>
            <a:ahLst/>
            <a:cxnLst/>
            <a:rect r="r" b="b" t="t" l="l"/>
            <a:pathLst>
              <a:path h="7110576" w="9972150">
                <a:moveTo>
                  <a:pt x="0" y="0"/>
                </a:moveTo>
                <a:lnTo>
                  <a:pt x="9972150" y="0"/>
                </a:lnTo>
                <a:lnTo>
                  <a:pt x="9972150" y="7110576"/>
                </a:lnTo>
                <a:lnTo>
                  <a:pt x="0" y="71105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 spc="-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displayFrame()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7072" y="1395890"/>
            <a:ext cx="17391362" cy="97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function handles the drawing and rendering of the current state of the console display.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565" y="2266243"/>
            <a:ext cx="14937315" cy="6999199"/>
          </a:xfrm>
          <a:custGeom>
            <a:avLst/>
            <a:gdLst/>
            <a:ahLst/>
            <a:cxnLst/>
            <a:rect r="r" b="b" t="t" l="l"/>
            <a:pathLst>
              <a:path h="6999199" w="14937315">
                <a:moveTo>
                  <a:pt x="0" y="0"/>
                </a:moveTo>
                <a:lnTo>
                  <a:pt x="14937315" y="0"/>
                </a:lnTo>
                <a:lnTo>
                  <a:pt x="14937315" y="6999198"/>
                </a:lnTo>
                <a:lnTo>
                  <a:pt x="0" y="6999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 spc="-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checkKeyboard()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7072" y="1395890"/>
            <a:ext cx="17391362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function monitors and processes keyboard input from the user.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9565" y="2022253"/>
            <a:ext cx="16794035" cy="3639909"/>
          </a:xfrm>
          <a:custGeom>
            <a:avLst/>
            <a:gdLst/>
            <a:ahLst/>
            <a:cxnLst/>
            <a:rect r="r" b="b" t="t" l="l"/>
            <a:pathLst>
              <a:path h="3639909" w="16794035">
                <a:moveTo>
                  <a:pt x="0" y="0"/>
                </a:moveTo>
                <a:lnTo>
                  <a:pt x="16794035" y="0"/>
                </a:lnTo>
                <a:lnTo>
                  <a:pt x="16794035" y="3639909"/>
                </a:lnTo>
                <a:lnTo>
                  <a:pt x="0" y="3639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 spc="-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handleCommand()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7072" y="1395890"/>
            <a:ext cx="17391362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function processes the user inpu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8966" y="2022253"/>
            <a:ext cx="16570334" cy="6556607"/>
          </a:xfrm>
          <a:custGeom>
            <a:avLst/>
            <a:gdLst/>
            <a:ahLst/>
            <a:cxnLst/>
            <a:rect r="r" b="b" t="t" l="l"/>
            <a:pathLst>
              <a:path h="6556607" w="16570334">
                <a:moveTo>
                  <a:pt x="0" y="0"/>
                </a:moveTo>
                <a:lnTo>
                  <a:pt x="16570334" y="0"/>
                </a:lnTo>
                <a:lnTo>
                  <a:pt x="16570334" y="6556608"/>
                </a:lnTo>
                <a:lnTo>
                  <a:pt x="0" y="6556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sz="5940" spc="-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updatePosition()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7072" y="1395890"/>
            <a:ext cx="17391362" cy="493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3888"/>
              </a:lnSpc>
              <a:buFont typeface="Arial"/>
              <a:buChar char="•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function updates the moving text in the marquee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DAGSnZr4DlY</dc:identifier>
  <dcterms:modified xsi:type="dcterms:W3CDTF">2011-08-01T06:04:30Z</dcterms:modified>
  <cp:revision>1</cp:revision>
  <dc:title>Week 5 - Homework - Immediate-mode mockup - the marquee console.pptx</dc:title>
</cp:coreProperties>
</file>