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02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7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70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47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4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53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97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89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8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4701-0CAB-402C-9D5C-298A02BEAC84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FB3A-A5FB-4721-A70E-A973652BCC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0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535" y="412680"/>
            <a:ext cx="9144000" cy="7337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Registrar Empleado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5" y="1135749"/>
            <a:ext cx="9888330" cy="30579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55" y="4198009"/>
            <a:ext cx="9891073" cy="14098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63" y="5633420"/>
            <a:ext cx="9909513" cy="6954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350" y="3265128"/>
            <a:ext cx="653506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4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0353" y="467270"/>
            <a:ext cx="9144000" cy="7337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Eliminar Empleado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30" y="1188706"/>
            <a:ext cx="9677400" cy="2733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03" y="3942824"/>
            <a:ext cx="9678783" cy="14289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201" y="5431810"/>
            <a:ext cx="9661486" cy="8491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91" y="2236582"/>
            <a:ext cx="651600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9409" y="330793"/>
            <a:ext cx="9144000" cy="7337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Actualizar Empleado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9" y="1009934"/>
            <a:ext cx="9631119" cy="38410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30" y="4872251"/>
            <a:ext cx="9632678" cy="10173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25" y="5907930"/>
            <a:ext cx="9607535" cy="8287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296" y="1765228"/>
            <a:ext cx="560101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6830" y="453623"/>
            <a:ext cx="9144000" cy="7337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Visualizar Empleado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8" y="1053984"/>
            <a:ext cx="9926435" cy="37247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15" y="3814709"/>
            <a:ext cx="3282976" cy="752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49" y="4961158"/>
            <a:ext cx="992097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42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Registrar Empleado </vt:lpstr>
      <vt:lpstr>Eliminar Empleado </vt:lpstr>
      <vt:lpstr>Actualizar Empleado </vt:lpstr>
      <vt:lpstr>Visualizar Empleado 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Registrar Empleado</dc:title>
  <dc:creator>Cuenta Microsoft</dc:creator>
  <cp:lastModifiedBy>Cuenta Microsoft</cp:lastModifiedBy>
  <cp:revision>2</cp:revision>
  <dcterms:created xsi:type="dcterms:W3CDTF">2023-09-29T02:53:29Z</dcterms:created>
  <dcterms:modified xsi:type="dcterms:W3CDTF">2023-09-29T03:01:34Z</dcterms:modified>
</cp:coreProperties>
</file>