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9E74-5D96-1325-4E0A-1BA9A973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C3A38-9C63-A37B-126E-554486E3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27B39-ADF8-677E-AF84-44B0B4DE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833E6-1120-2C64-4532-A7F6D092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30B68-5807-1EE9-8BE8-DD45FF25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5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5BF0-D022-608E-9750-D80BDC5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A6AD4-9D60-03F7-C5EF-D3CC164B3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035DF-5E67-E2BD-7187-60E5E52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E6CD-623C-189A-87F6-F1126E0E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7FD52-116F-40DC-DE82-CB95C1D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51514-7B5D-ACBF-BBEC-7137304E0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B0F52-5817-4C5A-5FE7-2D512FCF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957EC-5B5A-D42E-3DF6-29440171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2ABA2-F468-0523-3CAF-75FD88A9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1092E-6289-A9C8-0F48-1D773E9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ABC0-6A3F-53E4-563E-93493738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7B450-219B-BB5F-2EBA-B714011D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F44C9-77CE-8091-4050-B0B96C73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4E99-B3A2-47D1-F445-0FA79044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5DFA1-2B33-AF54-F3C8-84309030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5FF91-8C8F-4F8D-6CA0-329918EE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48C60-AA84-E924-554D-2C2061FE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9F794-431B-AB9F-4A30-7661681D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612E-213C-4BFD-3238-162BA834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AB9-E76B-5745-F580-10040F7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9885-4FA2-CBC9-FAEA-CF0C74BE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69679-92B1-5981-6B33-DA1E1818C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05DBA-FBB0-6D2D-4E03-7EFECCD3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5F18D-B003-07D6-E727-F1A86E0D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22C21-1A84-4FB0-ADC9-FBA18774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D1662-0D75-2545-B59E-4ACAE97C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056D-F642-6F9D-63CB-7835BAE8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D8BA-AD5F-3F38-2D67-C3CB5068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D45D1-484F-601B-51AB-081BB9485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6FB84-BDAA-BF90-B026-33068A11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23AD6-C60C-FD22-54FA-4A073F8F4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D28B5-8BC5-E697-98DF-FB196770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D1011-BFC7-5680-B177-E7D3AD82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CA2E90-9842-0A07-CC02-FBF00F64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7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2619-F851-7D04-B177-3462987E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28DF12-0C24-9552-8A3E-13D9C608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B539F-397F-D30D-1EE2-653F3663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DADB4B-D10B-34A5-813D-C744292A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1F3AE-79A6-FFF4-E520-6A470623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DE524-791F-3CE2-B7DD-DE67BFE5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F2517-8A61-3F9F-139C-CDE2A7D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6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3539-999B-5CB9-A0DB-D35779B1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63EC3-1040-18A8-BCB5-421977FB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FBE06-2BE5-1B70-EE51-4095B2E7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EE8D9-CCB3-D27F-7E47-4DC65B3E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11C4C-503D-7FAE-BB4F-72CACCEB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DDF80-02E7-95FA-20D5-5ECE4FA4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1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F141-C17A-EDA3-2F17-D8A56B13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E043AB-896E-446D-C7D0-79454522B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E65E4-10B6-0812-106A-8CB854C07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D7476-B2C0-2A81-D016-43EE6932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CF4CF-7BC5-58E5-9EDE-8ED02C3F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7AD36-ECD9-CE06-03E2-29CAB869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6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DAADF-A237-4A64-D47A-677C4EF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3FE49-A59F-2218-D280-A2A79F67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DF334-59C6-D5D3-6DA5-5894C98A7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030D-05EB-4DB5-8B0D-61818A300F8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F13D-1752-3874-7B66-59AC6F1B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4BAE7-2C98-3174-BB90-9EB560CB5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486F-5C0E-48D9-8C0C-3C7DD5C5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3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E9D4477F-E773-30A0-69E0-90DB493AB4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5038" y="1042988"/>
            <a:ext cx="7629525" cy="4772025"/>
            <a:chOff x="1389" y="657"/>
            <a:chExt cx="4806" cy="300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96C13C06-47B1-73F8-E602-E1B8FEBD2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89" y="657"/>
              <a:ext cx="4806" cy="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B8F45CC3-0F83-7793-0E8D-9916C907F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" y="657"/>
              <a:ext cx="4806" cy="3006"/>
              <a:chOff x="1389" y="657"/>
              <a:chExt cx="4806" cy="3006"/>
            </a:xfrm>
          </p:grpSpPr>
          <p:sp>
            <p:nvSpPr>
              <p:cNvPr id="550" name="Rectangle 5">
                <a:extLst>
                  <a:ext uri="{FF2B5EF4-FFF2-40B4-BE49-F238E27FC236}">
                    <a16:creationId xmlns:a16="http://schemas.microsoft.com/office/drawing/2014/main" id="{721DA169-B60B-FF94-AD57-961552B4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657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6">
                <a:extLst>
                  <a:ext uri="{FF2B5EF4-FFF2-40B4-BE49-F238E27FC236}">
                    <a16:creationId xmlns:a16="http://schemas.microsoft.com/office/drawing/2014/main" id="{F0840249-6441-4D50-0950-35818F002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7">
                <a:extLst>
                  <a:ext uri="{FF2B5EF4-FFF2-40B4-BE49-F238E27FC236}">
                    <a16:creationId xmlns:a16="http://schemas.microsoft.com/office/drawing/2014/main" id="{182A037A-F858-59D6-DEB0-67ED7C295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8">
                <a:extLst>
                  <a:ext uri="{FF2B5EF4-FFF2-40B4-BE49-F238E27FC236}">
                    <a16:creationId xmlns:a16="http://schemas.microsoft.com/office/drawing/2014/main" id="{E6647AF4-044C-AABD-F80B-A464C93EA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9">
                <a:extLst>
                  <a:ext uri="{FF2B5EF4-FFF2-40B4-BE49-F238E27FC236}">
                    <a16:creationId xmlns:a16="http://schemas.microsoft.com/office/drawing/2014/main" id="{4E8841C2-7CB5-B540-0FE4-52F04393B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962"/>
                <a:ext cx="3972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Line 10">
                <a:extLst>
                  <a:ext uri="{FF2B5EF4-FFF2-40B4-BE49-F238E27FC236}">
                    <a16:creationId xmlns:a16="http://schemas.microsoft.com/office/drawing/2014/main" id="{1F3C6149-1368-8016-391A-16128104B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3085"/>
                <a:ext cx="397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">
                <a:extLst>
                  <a:ext uri="{FF2B5EF4-FFF2-40B4-BE49-F238E27FC236}">
                    <a16:creationId xmlns:a16="http://schemas.microsoft.com/office/drawing/2014/main" id="{AD5E5052-76CD-E667-9533-FE364C634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Line 12">
                <a:extLst>
                  <a:ext uri="{FF2B5EF4-FFF2-40B4-BE49-F238E27FC236}">
                    <a16:creationId xmlns:a16="http://schemas.microsoft.com/office/drawing/2014/main" id="{45415172-07D9-F15D-A51C-8532FC95F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3">
                <a:extLst>
                  <a:ext uri="{FF2B5EF4-FFF2-40B4-BE49-F238E27FC236}">
                    <a16:creationId xmlns:a16="http://schemas.microsoft.com/office/drawing/2014/main" id="{864325AB-01E6-4E45-3814-A37777AE6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Line 14">
                <a:extLst>
                  <a:ext uri="{FF2B5EF4-FFF2-40B4-BE49-F238E27FC236}">
                    <a16:creationId xmlns:a16="http://schemas.microsoft.com/office/drawing/2014/main" id="{B952094F-0885-D983-5D20-3C609456E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Rectangle 15">
                <a:extLst>
                  <a:ext uri="{FF2B5EF4-FFF2-40B4-BE49-F238E27FC236}">
                    <a16:creationId xmlns:a16="http://schemas.microsoft.com/office/drawing/2014/main" id="{600AEE95-E0CF-3E21-A341-2D3340B9C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1" name="Line 16">
                <a:extLst>
                  <a:ext uri="{FF2B5EF4-FFF2-40B4-BE49-F238E27FC236}">
                    <a16:creationId xmlns:a16="http://schemas.microsoft.com/office/drawing/2014/main" id="{6EC3BDCF-D2BB-14B9-2911-DBB4092D3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Rectangle 17">
                <a:extLst>
                  <a:ext uri="{FF2B5EF4-FFF2-40B4-BE49-F238E27FC236}">
                    <a16:creationId xmlns:a16="http://schemas.microsoft.com/office/drawing/2014/main" id="{8799B244-A0A4-B19F-0CB3-298930C4D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3" name="Line 18">
                <a:extLst>
                  <a:ext uri="{FF2B5EF4-FFF2-40B4-BE49-F238E27FC236}">
                    <a16:creationId xmlns:a16="http://schemas.microsoft.com/office/drawing/2014/main" id="{796CD260-2805-AEE0-1CD0-0DF2A7D4A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Rectangle 19">
                <a:extLst>
                  <a:ext uri="{FF2B5EF4-FFF2-40B4-BE49-F238E27FC236}">
                    <a16:creationId xmlns:a16="http://schemas.microsoft.com/office/drawing/2014/main" id="{1FBE251E-D012-E337-280D-B7BEFEC45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5" name="Line 20">
                <a:extLst>
                  <a:ext uri="{FF2B5EF4-FFF2-40B4-BE49-F238E27FC236}">
                    <a16:creationId xmlns:a16="http://schemas.microsoft.com/office/drawing/2014/main" id="{6E87419F-1026-6C06-0C58-02560240F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Rectangle 21">
                <a:extLst>
                  <a:ext uri="{FF2B5EF4-FFF2-40B4-BE49-F238E27FC236}">
                    <a16:creationId xmlns:a16="http://schemas.microsoft.com/office/drawing/2014/main" id="{6EADB9AB-734B-9693-6E37-6E2142053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Line 22">
                <a:extLst>
                  <a:ext uri="{FF2B5EF4-FFF2-40B4-BE49-F238E27FC236}">
                    <a16:creationId xmlns:a16="http://schemas.microsoft.com/office/drawing/2014/main" id="{152AB5F8-2D37-BE5E-792A-FD653D18F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23">
                <a:extLst>
                  <a:ext uri="{FF2B5EF4-FFF2-40B4-BE49-F238E27FC236}">
                    <a16:creationId xmlns:a16="http://schemas.microsoft.com/office/drawing/2014/main" id="{CE3EB8EE-86C8-41FB-F8C2-FC8B8611F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9" name="Line 24">
                <a:extLst>
                  <a:ext uri="{FF2B5EF4-FFF2-40B4-BE49-F238E27FC236}">
                    <a16:creationId xmlns:a16="http://schemas.microsoft.com/office/drawing/2014/main" id="{CA90E675-71B1-068D-0F30-AD560D4D5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Rectangle 25">
                <a:extLst>
                  <a:ext uri="{FF2B5EF4-FFF2-40B4-BE49-F238E27FC236}">
                    <a16:creationId xmlns:a16="http://schemas.microsoft.com/office/drawing/2014/main" id="{8673704D-78CE-61F8-FE96-38A361F88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Line 26">
                <a:extLst>
                  <a:ext uri="{FF2B5EF4-FFF2-40B4-BE49-F238E27FC236}">
                    <a16:creationId xmlns:a16="http://schemas.microsoft.com/office/drawing/2014/main" id="{DAFE9046-9056-81AD-EA6A-91A1BB30E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Rectangle 27">
                <a:extLst>
                  <a:ext uri="{FF2B5EF4-FFF2-40B4-BE49-F238E27FC236}">
                    <a16:creationId xmlns:a16="http://schemas.microsoft.com/office/drawing/2014/main" id="{58411F8A-8A12-A29F-B0C8-CD7A38D16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Line 28">
                <a:extLst>
                  <a:ext uri="{FF2B5EF4-FFF2-40B4-BE49-F238E27FC236}">
                    <a16:creationId xmlns:a16="http://schemas.microsoft.com/office/drawing/2014/main" id="{B7BA222A-2B37-FB6F-1734-96BE218D9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Rectangle 29">
                <a:extLst>
                  <a:ext uri="{FF2B5EF4-FFF2-40B4-BE49-F238E27FC236}">
                    <a16:creationId xmlns:a16="http://schemas.microsoft.com/office/drawing/2014/main" id="{DD3CE2E6-426B-5BCA-9F74-9A24EDE6A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Line 30">
                <a:extLst>
                  <a:ext uri="{FF2B5EF4-FFF2-40B4-BE49-F238E27FC236}">
                    <a16:creationId xmlns:a16="http://schemas.microsoft.com/office/drawing/2014/main" id="{4AB6CA34-772F-F5B3-3996-B1DF41013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Rectangle 31">
                <a:extLst>
                  <a:ext uri="{FF2B5EF4-FFF2-40B4-BE49-F238E27FC236}">
                    <a16:creationId xmlns:a16="http://schemas.microsoft.com/office/drawing/2014/main" id="{C31424A5-A8D3-6E4D-B64A-3A947AD8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Line 32">
                <a:extLst>
                  <a:ext uri="{FF2B5EF4-FFF2-40B4-BE49-F238E27FC236}">
                    <a16:creationId xmlns:a16="http://schemas.microsoft.com/office/drawing/2014/main" id="{F949EFC5-7F94-4B79-86B8-C652418CA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Rectangle 33">
                <a:extLst>
                  <a:ext uri="{FF2B5EF4-FFF2-40B4-BE49-F238E27FC236}">
                    <a16:creationId xmlns:a16="http://schemas.microsoft.com/office/drawing/2014/main" id="{7986DF42-401E-F956-8443-F85545D4A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Line 34">
                <a:extLst>
                  <a:ext uri="{FF2B5EF4-FFF2-40B4-BE49-F238E27FC236}">
                    <a16:creationId xmlns:a16="http://schemas.microsoft.com/office/drawing/2014/main" id="{00CA2A2D-E930-CE83-ADF3-609902B05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Rectangle 35">
                <a:extLst>
                  <a:ext uri="{FF2B5EF4-FFF2-40B4-BE49-F238E27FC236}">
                    <a16:creationId xmlns:a16="http://schemas.microsoft.com/office/drawing/2014/main" id="{8DDF90E9-3575-F6C7-2B6F-97ECACB4E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Line 36">
                <a:extLst>
                  <a:ext uri="{FF2B5EF4-FFF2-40B4-BE49-F238E27FC236}">
                    <a16:creationId xmlns:a16="http://schemas.microsoft.com/office/drawing/2014/main" id="{AF38ECAA-A67D-7729-5BAD-0C66147AB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Rectangle 37">
                <a:extLst>
                  <a:ext uri="{FF2B5EF4-FFF2-40B4-BE49-F238E27FC236}">
                    <a16:creationId xmlns:a16="http://schemas.microsoft.com/office/drawing/2014/main" id="{DF5393D7-22A0-46B7-517B-D0F8D4E0D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3" name="Line 38">
                <a:extLst>
                  <a:ext uri="{FF2B5EF4-FFF2-40B4-BE49-F238E27FC236}">
                    <a16:creationId xmlns:a16="http://schemas.microsoft.com/office/drawing/2014/main" id="{69A238F5-C238-807B-84C5-EEDDAA677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Rectangle 39">
                <a:extLst>
                  <a:ext uri="{FF2B5EF4-FFF2-40B4-BE49-F238E27FC236}">
                    <a16:creationId xmlns:a16="http://schemas.microsoft.com/office/drawing/2014/main" id="{1D170380-D873-2545-7961-B9E854D4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Line 40">
                <a:extLst>
                  <a:ext uri="{FF2B5EF4-FFF2-40B4-BE49-F238E27FC236}">
                    <a16:creationId xmlns:a16="http://schemas.microsoft.com/office/drawing/2014/main" id="{8DB11C47-F524-A760-38E9-F476B91B3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Rectangle 41">
                <a:extLst>
                  <a:ext uri="{FF2B5EF4-FFF2-40B4-BE49-F238E27FC236}">
                    <a16:creationId xmlns:a16="http://schemas.microsoft.com/office/drawing/2014/main" id="{D661DEB2-F22B-7B29-2579-94E151F5C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Line 42">
                <a:extLst>
                  <a:ext uri="{FF2B5EF4-FFF2-40B4-BE49-F238E27FC236}">
                    <a16:creationId xmlns:a16="http://schemas.microsoft.com/office/drawing/2014/main" id="{4B3BA1A1-68D5-4378-10D5-BC0454318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Rectangle 43">
                <a:extLst>
                  <a:ext uri="{FF2B5EF4-FFF2-40B4-BE49-F238E27FC236}">
                    <a16:creationId xmlns:a16="http://schemas.microsoft.com/office/drawing/2014/main" id="{16603DC3-F032-2E14-8778-879D7E860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9" name="Line 44">
                <a:extLst>
                  <a:ext uri="{FF2B5EF4-FFF2-40B4-BE49-F238E27FC236}">
                    <a16:creationId xmlns:a16="http://schemas.microsoft.com/office/drawing/2014/main" id="{7B5DC0DF-DE52-5459-C389-B48EAADDB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Rectangle 45">
                <a:extLst>
                  <a:ext uri="{FF2B5EF4-FFF2-40B4-BE49-F238E27FC236}">
                    <a16:creationId xmlns:a16="http://schemas.microsoft.com/office/drawing/2014/main" id="{7921C62B-49F8-AE17-90B7-3F34908CB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1" name="Line 46">
                <a:extLst>
                  <a:ext uri="{FF2B5EF4-FFF2-40B4-BE49-F238E27FC236}">
                    <a16:creationId xmlns:a16="http://schemas.microsoft.com/office/drawing/2014/main" id="{301C3753-7458-47E8-765E-047888A3B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Rectangle 47">
                <a:extLst>
                  <a:ext uri="{FF2B5EF4-FFF2-40B4-BE49-F238E27FC236}">
                    <a16:creationId xmlns:a16="http://schemas.microsoft.com/office/drawing/2014/main" id="{CC9E108E-79C9-1444-748E-3027ADE82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Line 48">
                <a:extLst>
                  <a:ext uri="{FF2B5EF4-FFF2-40B4-BE49-F238E27FC236}">
                    <a16:creationId xmlns:a16="http://schemas.microsoft.com/office/drawing/2014/main" id="{675BCCCA-30B8-B073-A6F4-A89499929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Rectangle 49">
                <a:extLst>
                  <a:ext uri="{FF2B5EF4-FFF2-40B4-BE49-F238E27FC236}">
                    <a16:creationId xmlns:a16="http://schemas.microsoft.com/office/drawing/2014/main" id="{AC1FD27A-1345-A7EB-546A-B223416A9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5" name="Line 50">
                <a:extLst>
                  <a:ext uri="{FF2B5EF4-FFF2-40B4-BE49-F238E27FC236}">
                    <a16:creationId xmlns:a16="http://schemas.microsoft.com/office/drawing/2014/main" id="{65AE401C-187E-04A4-68AC-FE574973F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Rectangle 51">
                <a:extLst>
                  <a:ext uri="{FF2B5EF4-FFF2-40B4-BE49-F238E27FC236}">
                    <a16:creationId xmlns:a16="http://schemas.microsoft.com/office/drawing/2014/main" id="{C3E480D8-D7FA-E859-7C5E-BF2B142B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7" name="Line 52">
                <a:extLst>
                  <a:ext uri="{FF2B5EF4-FFF2-40B4-BE49-F238E27FC236}">
                    <a16:creationId xmlns:a16="http://schemas.microsoft.com/office/drawing/2014/main" id="{8857B357-7A7A-437F-4B19-895D59869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Rectangle 53">
                <a:extLst>
                  <a:ext uri="{FF2B5EF4-FFF2-40B4-BE49-F238E27FC236}">
                    <a16:creationId xmlns:a16="http://schemas.microsoft.com/office/drawing/2014/main" id="{766E7FD1-D32D-3422-3249-22DA7C5EF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9" name="Line 54">
                <a:extLst>
                  <a:ext uri="{FF2B5EF4-FFF2-40B4-BE49-F238E27FC236}">
                    <a16:creationId xmlns:a16="http://schemas.microsoft.com/office/drawing/2014/main" id="{C0DBF72C-90FD-F24E-CCCA-D30FF946E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Rectangle 55">
                <a:extLst>
                  <a:ext uri="{FF2B5EF4-FFF2-40B4-BE49-F238E27FC236}">
                    <a16:creationId xmlns:a16="http://schemas.microsoft.com/office/drawing/2014/main" id="{B225FEA1-38B9-B6EC-8B37-2A5AAC889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0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1" name="Line 56">
                <a:extLst>
                  <a:ext uri="{FF2B5EF4-FFF2-40B4-BE49-F238E27FC236}">
                    <a16:creationId xmlns:a16="http://schemas.microsoft.com/office/drawing/2014/main" id="{FCEF80BB-7210-21D9-EABE-F8D99CCE6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Rectangle 57">
                <a:extLst>
                  <a:ext uri="{FF2B5EF4-FFF2-40B4-BE49-F238E27FC236}">
                    <a16:creationId xmlns:a16="http://schemas.microsoft.com/office/drawing/2014/main" id="{7967FE07-F718-AB90-4D5A-7FB129310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3" name="Line 58">
                <a:extLst>
                  <a:ext uri="{FF2B5EF4-FFF2-40B4-BE49-F238E27FC236}">
                    <a16:creationId xmlns:a16="http://schemas.microsoft.com/office/drawing/2014/main" id="{BE76E424-53C4-1BC4-CBC7-C2216B45D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Rectangle 59">
                <a:extLst>
                  <a:ext uri="{FF2B5EF4-FFF2-40B4-BE49-F238E27FC236}">
                    <a16:creationId xmlns:a16="http://schemas.microsoft.com/office/drawing/2014/main" id="{98B5668B-DF10-EDE9-A7E9-E4EF5B0E5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951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5" name="Line 60">
                <a:extLst>
                  <a:ext uri="{FF2B5EF4-FFF2-40B4-BE49-F238E27FC236}">
                    <a16:creationId xmlns:a16="http://schemas.microsoft.com/office/drawing/2014/main" id="{88832DAB-1B81-5946-7720-E77E299C6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98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Rectangle 61">
                <a:extLst>
                  <a:ext uri="{FF2B5EF4-FFF2-40B4-BE49-F238E27FC236}">
                    <a16:creationId xmlns:a16="http://schemas.microsoft.com/office/drawing/2014/main" id="{F130B1AB-7EBF-05A5-5D1A-C9775A58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784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7" name="Line 62">
                <a:extLst>
                  <a:ext uri="{FF2B5EF4-FFF2-40B4-BE49-F238E27FC236}">
                    <a16:creationId xmlns:a16="http://schemas.microsoft.com/office/drawing/2014/main" id="{98E5A7AA-D7F0-8E55-1253-B78CA951A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81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Rectangle 63">
                <a:extLst>
                  <a:ext uri="{FF2B5EF4-FFF2-40B4-BE49-F238E27FC236}">
                    <a16:creationId xmlns:a16="http://schemas.microsoft.com/office/drawing/2014/main" id="{6E076556-39CB-F428-6DE0-826E7336A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617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9" name="Line 64">
                <a:extLst>
                  <a:ext uri="{FF2B5EF4-FFF2-40B4-BE49-F238E27FC236}">
                    <a16:creationId xmlns:a16="http://schemas.microsoft.com/office/drawing/2014/main" id="{D9502B43-37E2-4D22-B630-818829BF2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64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Rectangle 65">
                <a:extLst>
                  <a:ext uri="{FF2B5EF4-FFF2-40B4-BE49-F238E27FC236}">
                    <a16:creationId xmlns:a16="http://schemas.microsoft.com/office/drawing/2014/main" id="{5B59A113-D4D7-7475-2F79-0A7B2D63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450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1" name="Line 66">
                <a:extLst>
                  <a:ext uri="{FF2B5EF4-FFF2-40B4-BE49-F238E27FC236}">
                    <a16:creationId xmlns:a16="http://schemas.microsoft.com/office/drawing/2014/main" id="{65D81AF7-2122-2861-5220-A7D2FFA6C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481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Rectangle 67">
                <a:extLst>
                  <a:ext uri="{FF2B5EF4-FFF2-40B4-BE49-F238E27FC236}">
                    <a16:creationId xmlns:a16="http://schemas.microsoft.com/office/drawing/2014/main" id="{CC99F817-0FB9-DF18-4580-FC4FD9807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283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3" name="Line 68">
                <a:extLst>
                  <a:ext uri="{FF2B5EF4-FFF2-40B4-BE49-F238E27FC236}">
                    <a16:creationId xmlns:a16="http://schemas.microsoft.com/office/drawing/2014/main" id="{F6AB34E2-F803-83EE-EA5E-F5B4F0932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314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Rectangle 69">
                <a:extLst>
                  <a:ext uri="{FF2B5EF4-FFF2-40B4-BE49-F238E27FC236}">
                    <a16:creationId xmlns:a16="http://schemas.microsoft.com/office/drawing/2014/main" id="{9CE33813-3614-F931-CF09-39287FE5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2116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" name="Line 70">
                <a:extLst>
                  <a:ext uri="{FF2B5EF4-FFF2-40B4-BE49-F238E27FC236}">
                    <a16:creationId xmlns:a16="http://schemas.microsoft.com/office/drawing/2014/main" id="{72646C0B-DC44-B3AC-E5FC-1BC7C460E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214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Rectangle 71">
                <a:extLst>
                  <a:ext uri="{FF2B5EF4-FFF2-40B4-BE49-F238E27FC236}">
                    <a16:creationId xmlns:a16="http://schemas.microsoft.com/office/drawing/2014/main" id="{DEBED527-8C61-4A34-912E-ADDBF218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949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7" name="Line 72">
                <a:extLst>
                  <a:ext uri="{FF2B5EF4-FFF2-40B4-BE49-F238E27FC236}">
                    <a16:creationId xmlns:a16="http://schemas.microsoft.com/office/drawing/2014/main" id="{C56B2E17-8CE1-CC17-FA67-A6D2879D1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98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Rectangle 73">
                <a:extLst>
                  <a:ext uri="{FF2B5EF4-FFF2-40B4-BE49-F238E27FC236}">
                    <a16:creationId xmlns:a16="http://schemas.microsoft.com/office/drawing/2014/main" id="{4CF8C4EF-2CFC-DB0D-9422-A9DA59BB0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782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9" name="Line 74">
                <a:extLst>
                  <a:ext uri="{FF2B5EF4-FFF2-40B4-BE49-F238E27FC236}">
                    <a16:creationId xmlns:a16="http://schemas.microsoft.com/office/drawing/2014/main" id="{C61B5F97-2D9A-3B7C-1807-B0844577A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81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Rectangle 75">
                <a:extLst>
                  <a:ext uri="{FF2B5EF4-FFF2-40B4-BE49-F238E27FC236}">
                    <a16:creationId xmlns:a16="http://schemas.microsoft.com/office/drawing/2014/main" id="{C64F0717-80F2-1C5D-3E5A-69B4F38F2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615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1" name="Line 76">
                <a:extLst>
                  <a:ext uri="{FF2B5EF4-FFF2-40B4-BE49-F238E27FC236}">
                    <a16:creationId xmlns:a16="http://schemas.microsoft.com/office/drawing/2014/main" id="{0F4E1327-A4FA-090C-AEF7-0B42DC8CC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64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Rectangle 77">
                <a:extLst>
                  <a:ext uri="{FF2B5EF4-FFF2-40B4-BE49-F238E27FC236}">
                    <a16:creationId xmlns:a16="http://schemas.microsoft.com/office/drawing/2014/main" id="{B5E66EE9-B131-D723-9827-46D7FCE38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448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3" name="Line 78">
                <a:extLst>
                  <a:ext uri="{FF2B5EF4-FFF2-40B4-BE49-F238E27FC236}">
                    <a16:creationId xmlns:a16="http://schemas.microsoft.com/office/drawing/2014/main" id="{3E33E6D5-58FC-33FF-0620-6CF3D5A09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47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Rectangle 79">
                <a:extLst>
                  <a:ext uri="{FF2B5EF4-FFF2-40B4-BE49-F238E27FC236}">
                    <a16:creationId xmlns:a16="http://schemas.microsoft.com/office/drawing/2014/main" id="{8DF1AC8C-7AD3-3ABA-4BE1-C17D90825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281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Line 80">
                <a:extLst>
                  <a:ext uri="{FF2B5EF4-FFF2-40B4-BE49-F238E27FC236}">
                    <a16:creationId xmlns:a16="http://schemas.microsoft.com/office/drawing/2014/main" id="{0CBA6742-FEE3-FD74-4C31-E3C24D9B3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31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Rectangle 81">
                <a:extLst>
                  <a:ext uri="{FF2B5EF4-FFF2-40B4-BE49-F238E27FC236}">
                    <a16:creationId xmlns:a16="http://schemas.microsoft.com/office/drawing/2014/main" id="{842F58C4-5B4E-3C96-CC3D-D799E840C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114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7" name="Line 82">
                <a:extLst>
                  <a:ext uri="{FF2B5EF4-FFF2-40B4-BE49-F238E27FC236}">
                    <a16:creationId xmlns:a16="http://schemas.microsoft.com/office/drawing/2014/main" id="{4E4B4010-2560-A96E-F37E-6A16B8D02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14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Rectangle 83">
                <a:extLst>
                  <a:ext uri="{FF2B5EF4-FFF2-40B4-BE49-F238E27FC236}">
                    <a16:creationId xmlns:a16="http://schemas.microsoft.com/office/drawing/2014/main" id="{9743E281-716D-DB73-F787-1648B7F43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947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9" name="Line 84">
                <a:extLst>
                  <a:ext uri="{FF2B5EF4-FFF2-40B4-BE49-F238E27FC236}">
                    <a16:creationId xmlns:a16="http://schemas.microsoft.com/office/drawing/2014/main" id="{6F8CDC44-8AD0-4523-7108-98F726623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97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Line 86">
                <a:extLst>
                  <a:ext uri="{FF2B5EF4-FFF2-40B4-BE49-F238E27FC236}">
                    <a16:creationId xmlns:a16="http://schemas.microsoft.com/office/drawing/2014/main" id="{30E78AF6-10EA-30F7-9184-C19638935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Line 87">
                <a:extLst>
                  <a:ext uri="{FF2B5EF4-FFF2-40B4-BE49-F238E27FC236}">
                    <a16:creationId xmlns:a16="http://schemas.microsoft.com/office/drawing/2014/main" id="{791689BE-0F70-DCDC-C3AE-F610BFC12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Line 88">
                <a:extLst>
                  <a:ext uri="{FF2B5EF4-FFF2-40B4-BE49-F238E27FC236}">
                    <a16:creationId xmlns:a16="http://schemas.microsoft.com/office/drawing/2014/main" id="{094FC83D-57ED-7AE7-20CA-17ACDBF5F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Line 89">
                <a:extLst>
                  <a:ext uri="{FF2B5EF4-FFF2-40B4-BE49-F238E27FC236}">
                    <a16:creationId xmlns:a16="http://schemas.microsoft.com/office/drawing/2014/main" id="{2A487FB7-A1CF-7309-78C5-71547036A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Line 90">
                <a:extLst>
                  <a:ext uri="{FF2B5EF4-FFF2-40B4-BE49-F238E27FC236}">
                    <a16:creationId xmlns:a16="http://schemas.microsoft.com/office/drawing/2014/main" id="{5707AC3C-FD9B-DB96-C7C4-AF5DD0FB8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Line 91">
                <a:extLst>
                  <a:ext uri="{FF2B5EF4-FFF2-40B4-BE49-F238E27FC236}">
                    <a16:creationId xmlns:a16="http://schemas.microsoft.com/office/drawing/2014/main" id="{CA886CAA-1FA3-A464-DB21-11FD2A8AF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Line 92">
                <a:extLst>
                  <a:ext uri="{FF2B5EF4-FFF2-40B4-BE49-F238E27FC236}">
                    <a16:creationId xmlns:a16="http://schemas.microsoft.com/office/drawing/2014/main" id="{AB7655FB-8BE0-F18B-4FB9-6672A1DF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Line 93">
                <a:extLst>
                  <a:ext uri="{FF2B5EF4-FFF2-40B4-BE49-F238E27FC236}">
                    <a16:creationId xmlns:a16="http://schemas.microsoft.com/office/drawing/2014/main" id="{3CABEF1E-0175-CB48-A17C-BAA893D85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Line 94">
                <a:extLst>
                  <a:ext uri="{FF2B5EF4-FFF2-40B4-BE49-F238E27FC236}">
                    <a16:creationId xmlns:a16="http://schemas.microsoft.com/office/drawing/2014/main" id="{504AFEE4-0694-3457-9D8E-D9200F148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Line 95">
                <a:extLst>
                  <a:ext uri="{FF2B5EF4-FFF2-40B4-BE49-F238E27FC236}">
                    <a16:creationId xmlns:a16="http://schemas.microsoft.com/office/drawing/2014/main" id="{436B7841-3124-34AF-A22D-ACD7F90CF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Line 96">
                <a:extLst>
                  <a:ext uri="{FF2B5EF4-FFF2-40B4-BE49-F238E27FC236}">
                    <a16:creationId xmlns:a16="http://schemas.microsoft.com/office/drawing/2014/main" id="{2A926473-6A3C-60AF-03E9-B7BCBB35F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Line 97">
                <a:extLst>
                  <a:ext uri="{FF2B5EF4-FFF2-40B4-BE49-F238E27FC236}">
                    <a16:creationId xmlns:a16="http://schemas.microsoft.com/office/drawing/2014/main" id="{A0F3C859-00EA-E1AB-16DC-7635277F6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Line 98">
                <a:extLst>
                  <a:ext uri="{FF2B5EF4-FFF2-40B4-BE49-F238E27FC236}">
                    <a16:creationId xmlns:a16="http://schemas.microsoft.com/office/drawing/2014/main" id="{CF24B99B-B71A-7F50-10FE-420DD254C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Line 99">
                <a:extLst>
                  <a:ext uri="{FF2B5EF4-FFF2-40B4-BE49-F238E27FC236}">
                    <a16:creationId xmlns:a16="http://schemas.microsoft.com/office/drawing/2014/main" id="{0DB223D4-D3CE-5F8F-3651-0AF3EF8B6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Line 100">
                <a:extLst>
                  <a:ext uri="{FF2B5EF4-FFF2-40B4-BE49-F238E27FC236}">
                    <a16:creationId xmlns:a16="http://schemas.microsoft.com/office/drawing/2014/main" id="{6B271BDD-2A2B-7B03-81E9-2E959FC15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Line 101">
                <a:extLst>
                  <a:ext uri="{FF2B5EF4-FFF2-40B4-BE49-F238E27FC236}">
                    <a16:creationId xmlns:a16="http://schemas.microsoft.com/office/drawing/2014/main" id="{4B7EAA14-DB32-EDF9-4907-E67765FC0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Line 102">
                <a:extLst>
                  <a:ext uri="{FF2B5EF4-FFF2-40B4-BE49-F238E27FC236}">
                    <a16:creationId xmlns:a16="http://schemas.microsoft.com/office/drawing/2014/main" id="{29F900C0-08FF-057E-4B66-ACA722F9F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Line 103">
                <a:extLst>
                  <a:ext uri="{FF2B5EF4-FFF2-40B4-BE49-F238E27FC236}">
                    <a16:creationId xmlns:a16="http://schemas.microsoft.com/office/drawing/2014/main" id="{DEDD5194-F4FD-097D-981A-769712964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Line 104">
                <a:extLst>
                  <a:ext uri="{FF2B5EF4-FFF2-40B4-BE49-F238E27FC236}">
                    <a16:creationId xmlns:a16="http://schemas.microsoft.com/office/drawing/2014/main" id="{F22A9B91-9BD9-6416-5F48-F83A1B62E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Line 105">
                <a:extLst>
                  <a:ext uri="{FF2B5EF4-FFF2-40B4-BE49-F238E27FC236}">
                    <a16:creationId xmlns:a16="http://schemas.microsoft.com/office/drawing/2014/main" id="{D6436CE4-0BB0-667E-3FBF-B85EB7364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Line 106">
                <a:extLst>
                  <a:ext uri="{FF2B5EF4-FFF2-40B4-BE49-F238E27FC236}">
                    <a16:creationId xmlns:a16="http://schemas.microsoft.com/office/drawing/2014/main" id="{0FE527AE-0680-F33B-889F-2DFEE4F68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Line 107">
                <a:extLst>
                  <a:ext uri="{FF2B5EF4-FFF2-40B4-BE49-F238E27FC236}">
                    <a16:creationId xmlns:a16="http://schemas.microsoft.com/office/drawing/2014/main" id="{1357BCDF-62A4-D72E-0AC8-4A6C57C04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Line 108">
                <a:extLst>
                  <a:ext uri="{FF2B5EF4-FFF2-40B4-BE49-F238E27FC236}">
                    <a16:creationId xmlns:a16="http://schemas.microsoft.com/office/drawing/2014/main" id="{B39B5991-DB67-ADCE-74DE-0D9493EE2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Line 109">
                <a:extLst>
                  <a:ext uri="{FF2B5EF4-FFF2-40B4-BE49-F238E27FC236}">
                    <a16:creationId xmlns:a16="http://schemas.microsoft.com/office/drawing/2014/main" id="{405CF92F-D7F9-0A32-B454-365ECBEFD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82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Line 110">
                <a:extLst>
                  <a:ext uri="{FF2B5EF4-FFF2-40B4-BE49-F238E27FC236}">
                    <a16:creationId xmlns:a16="http://schemas.microsoft.com/office/drawing/2014/main" id="{DACCF2D9-FBF7-1B38-809F-3B9A71699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815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Line 111">
                <a:extLst>
                  <a:ext uri="{FF2B5EF4-FFF2-40B4-BE49-F238E27FC236}">
                    <a16:creationId xmlns:a16="http://schemas.microsoft.com/office/drawing/2014/main" id="{49C30DD2-3571-9E94-D190-41B4A9B21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648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Line 112">
                <a:extLst>
                  <a:ext uri="{FF2B5EF4-FFF2-40B4-BE49-F238E27FC236}">
                    <a16:creationId xmlns:a16="http://schemas.microsoft.com/office/drawing/2014/main" id="{5CC69137-90EE-E2EF-87C3-F2F60B093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481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Line 113">
                <a:extLst>
                  <a:ext uri="{FF2B5EF4-FFF2-40B4-BE49-F238E27FC236}">
                    <a16:creationId xmlns:a16="http://schemas.microsoft.com/office/drawing/2014/main" id="{959E6F46-A433-5902-6994-F99027CBF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314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Line 114">
                <a:extLst>
                  <a:ext uri="{FF2B5EF4-FFF2-40B4-BE49-F238E27FC236}">
                    <a16:creationId xmlns:a16="http://schemas.microsoft.com/office/drawing/2014/main" id="{27070738-0A8B-6BD1-D38A-A0B707988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147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Line 115">
                <a:extLst>
                  <a:ext uri="{FF2B5EF4-FFF2-40B4-BE49-F238E27FC236}">
                    <a16:creationId xmlns:a16="http://schemas.microsoft.com/office/drawing/2014/main" id="{0BA88224-F24C-BB18-6BEB-365EFC446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980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Line 116">
                <a:extLst>
                  <a:ext uri="{FF2B5EF4-FFF2-40B4-BE49-F238E27FC236}">
                    <a16:creationId xmlns:a16="http://schemas.microsoft.com/office/drawing/2014/main" id="{DAF96E7C-E895-5B91-C914-6EF06E3ED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813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Line 117">
                <a:extLst>
                  <a:ext uri="{FF2B5EF4-FFF2-40B4-BE49-F238E27FC236}">
                    <a16:creationId xmlns:a16="http://schemas.microsoft.com/office/drawing/2014/main" id="{5D033231-E5C3-D7ED-B84A-6BF8F858C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646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Line 118">
                <a:extLst>
                  <a:ext uri="{FF2B5EF4-FFF2-40B4-BE49-F238E27FC236}">
                    <a16:creationId xmlns:a16="http://schemas.microsoft.com/office/drawing/2014/main" id="{4D3BBEF6-C79A-E3DE-CF8B-BF44B164F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479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Line 119">
                <a:extLst>
                  <a:ext uri="{FF2B5EF4-FFF2-40B4-BE49-F238E27FC236}">
                    <a16:creationId xmlns:a16="http://schemas.microsoft.com/office/drawing/2014/main" id="{2F6D96D5-DFAE-4259-3423-AEB1F160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312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Line 120">
                <a:extLst>
                  <a:ext uri="{FF2B5EF4-FFF2-40B4-BE49-F238E27FC236}">
                    <a16:creationId xmlns:a16="http://schemas.microsoft.com/office/drawing/2014/main" id="{AEF1F490-4041-86C9-F501-620DD39BB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1145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Line 121">
                <a:extLst>
                  <a:ext uri="{FF2B5EF4-FFF2-40B4-BE49-F238E27FC236}">
                    <a16:creationId xmlns:a16="http://schemas.microsoft.com/office/drawing/2014/main" id="{79D5EC79-0DD0-C083-A545-E146791BD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978"/>
                <a:ext cx="3972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Line 122">
                <a:extLst>
                  <a:ext uri="{FF2B5EF4-FFF2-40B4-BE49-F238E27FC236}">
                    <a16:creationId xmlns:a16="http://schemas.microsoft.com/office/drawing/2014/main" id="{8D654947-631E-D367-1086-F508DE44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8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Line 123">
                <a:extLst>
                  <a:ext uri="{FF2B5EF4-FFF2-40B4-BE49-F238E27FC236}">
                    <a16:creationId xmlns:a16="http://schemas.microsoft.com/office/drawing/2014/main" id="{F72ECFB4-48F0-0A46-9A3A-12061E806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8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Line 124">
                <a:extLst>
                  <a:ext uri="{FF2B5EF4-FFF2-40B4-BE49-F238E27FC236}">
                    <a16:creationId xmlns:a16="http://schemas.microsoft.com/office/drawing/2014/main" id="{AE66F5EE-098F-6530-8769-8ED606286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79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Line 125">
                <a:extLst>
                  <a:ext uri="{FF2B5EF4-FFF2-40B4-BE49-F238E27FC236}">
                    <a16:creationId xmlns:a16="http://schemas.microsoft.com/office/drawing/2014/main" id="{3A144504-1FF7-037B-74B9-F4430D11C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Line 126">
                <a:extLst>
                  <a:ext uri="{FF2B5EF4-FFF2-40B4-BE49-F238E27FC236}">
                    <a16:creationId xmlns:a16="http://schemas.microsoft.com/office/drawing/2014/main" id="{05531D27-0B19-5A60-81E4-9DCE7B903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Line 127">
                <a:extLst>
                  <a:ext uri="{FF2B5EF4-FFF2-40B4-BE49-F238E27FC236}">
                    <a16:creationId xmlns:a16="http://schemas.microsoft.com/office/drawing/2014/main" id="{D98BD9C7-A926-CD20-1AE9-56ACAB8AF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Line 128">
                <a:extLst>
                  <a:ext uri="{FF2B5EF4-FFF2-40B4-BE49-F238E27FC236}">
                    <a16:creationId xmlns:a16="http://schemas.microsoft.com/office/drawing/2014/main" id="{06B8DFCD-1DA2-0212-5A6D-EA6D7D2C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5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Line 129">
                <a:extLst>
                  <a:ext uri="{FF2B5EF4-FFF2-40B4-BE49-F238E27FC236}">
                    <a16:creationId xmlns:a16="http://schemas.microsoft.com/office/drawing/2014/main" id="{2E34BF17-3364-7BFE-FAB2-12C3EC5F0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8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Line 130">
                <a:extLst>
                  <a:ext uri="{FF2B5EF4-FFF2-40B4-BE49-F238E27FC236}">
                    <a16:creationId xmlns:a16="http://schemas.microsoft.com/office/drawing/2014/main" id="{638AF246-6B48-8D81-0071-18433545A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Line 131">
                <a:extLst>
                  <a:ext uri="{FF2B5EF4-FFF2-40B4-BE49-F238E27FC236}">
                    <a16:creationId xmlns:a16="http://schemas.microsoft.com/office/drawing/2014/main" id="{A6E27017-C341-A190-0D22-FB5271A6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Line 132">
                <a:extLst>
                  <a:ext uri="{FF2B5EF4-FFF2-40B4-BE49-F238E27FC236}">
                    <a16:creationId xmlns:a16="http://schemas.microsoft.com/office/drawing/2014/main" id="{4596E16E-3368-81D9-7D3A-A7B1A17CC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Line 133">
                <a:extLst>
                  <a:ext uri="{FF2B5EF4-FFF2-40B4-BE49-F238E27FC236}">
                    <a16:creationId xmlns:a16="http://schemas.microsoft.com/office/drawing/2014/main" id="{37D14D8D-24BB-F5E5-C3A9-502A4D12B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Line 134">
                <a:extLst>
                  <a:ext uri="{FF2B5EF4-FFF2-40B4-BE49-F238E27FC236}">
                    <a16:creationId xmlns:a16="http://schemas.microsoft.com/office/drawing/2014/main" id="{67504C5C-E11A-2519-1AAB-16E2BCAAF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Line 135">
                <a:extLst>
                  <a:ext uri="{FF2B5EF4-FFF2-40B4-BE49-F238E27FC236}">
                    <a16:creationId xmlns:a16="http://schemas.microsoft.com/office/drawing/2014/main" id="{1E764090-03BC-C9D4-FFE4-FD15DC97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Line 136">
                <a:extLst>
                  <a:ext uri="{FF2B5EF4-FFF2-40B4-BE49-F238E27FC236}">
                    <a16:creationId xmlns:a16="http://schemas.microsoft.com/office/drawing/2014/main" id="{51E61EC5-7FC4-2CE9-332D-E5E2C4B6C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Line 137">
                <a:extLst>
                  <a:ext uri="{FF2B5EF4-FFF2-40B4-BE49-F238E27FC236}">
                    <a16:creationId xmlns:a16="http://schemas.microsoft.com/office/drawing/2014/main" id="{B598FBDC-3507-3BF1-5B08-7AD9F16B9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Line 138">
                <a:extLst>
                  <a:ext uri="{FF2B5EF4-FFF2-40B4-BE49-F238E27FC236}">
                    <a16:creationId xmlns:a16="http://schemas.microsoft.com/office/drawing/2014/main" id="{FA27CEBE-F67A-2C30-0EC9-01B0B92D2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8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Line 139">
                <a:extLst>
                  <a:ext uri="{FF2B5EF4-FFF2-40B4-BE49-F238E27FC236}">
                    <a16:creationId xmlns:a16="http://schemas.microsoft.com/office/drawing/2014/main" id="{2619F84A-6A56-F96E-F9C3-DE8CDFDF5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Line 140">
                <a:extLst>
                  <a:ext uri="{FF2B5EF4-FFF2-40B4-BE49-F238E27FC236}">
                    <a16:creationId xmlns:a16="http://schemas.microsoft.com/office/drawing/2014/main" id="{6F8CDC47-F0EB-6955-4977-3155D7BB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4" y="2980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Line 141">
                <a:extLst>
                  <a:ext uri="{FF2B5EF4-FFF2-40B4-BE49-F238E27FC236}">
                    <a16:creationId xmlns:a16="http://schemas.microsoft.com/office/drawing/2014/main" id="{561C70BB-D06F-BC6B-C0A9-2788E449A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78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Line 142">
                <a:extLst>
                  <a:ext uri="{FF2B5EF4-FFF2-40B4-BE49-F238E27FC236}">
                    <a16:creationId xmlns:a16="http://schemas.microsoft.com/office/drawing/2014/main" id="{733C8717-E371-C90B-DD98-5A20E7D61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976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Line 143">
                <a:extLst>
                  <a:ext uri="{FF2B5EF4-FFF2-40B4-BE49-F238E27FC236}">
                    <a16:creationId xmlns:a16="http://schemas.microsoft.com/office/drawing/2014/main" id="{0C8BC4CD-B848-AE79-3170-1CBD39833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970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Line 144">
                <a:extLst>
                  <a:ext uri="{FF2B5EF4-FFF2-40B4-BE49-F238E27FC236}">
                    <a16:creationId xmlns:a16="http://schemas.microsoft.com/office/drawing/2014/main" id="{9D215ADD-A635-73EF-59B9-E1876BE87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62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Line 145">
                <a:extLst>
                  <a:ext uri="{FF2B5EF4-FFF2-40B4-BE49-F238E27FC236}">
                    <a16:creationId xmlns:a16="http://schemas.microsoft.com/office/drawing/2014/main" id="{5D218462-A2E1-D365-B09B-7CB3117A2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950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Line 146">
                <a:extLst>
                  <a:ext uri="{FF2B5EF4-FFF2-40B4-BE49-F238E27FC236}">
                    <a16:creationId xmlns:a16="http://schemas.microsoft.com/office/drawing/2014/main" id="{03DCB313-72E2-D9F7-4122-ACA9902CE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925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Line 147">
                <a:extLst>
                  <a:ext uri="{FF2B5EF4-FFF2-40B4-BE49-F238E27FC236}">
                    <a16:creationId xmlns:a16="http://schemas.microsoft.com/office/drawing/2014/main" id="{A2CFCC82-F9E8-4265-EDA1-FFDAC4727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879"/>
                <a:ext cx="88" cy="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Line 148">
                <a:extLst>
                  <a:ext uri="{FF2B5EF4-FFF2-40B4-BE49-F238E27FC236}">
                    <a16:creationId xmlns:a16="http://schemas.microsoft.com/office/drawing/2014/main" id="{8EC0D19A-49B1-5D0C-0FDE-E2D21D921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797"/>
                <a:ext cx="88" cy="8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Line 149">
                <a:extLst>
                  <a:ext uri="{FF2B5EF4-FFF2-40B4-BE49-F238E27FC236}">
                    <a16:creationId xmlns:a16="http://schemas.microsoft.com/office/drawing/2014/main" id="{1EB54495-BD86-7B53-63D0-361245668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661"/>
                <a:ext cx="88" cy="13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Line 150">
                <a:extLst>
                  <a:ext uri="{FF2B5EF4-FFF2-40B4-BE49-F238E27FC236}">
                    <a16:creationId xmlns:a16="http://schemas.microsoft.com/office/drawing/2014/main" id="{0E0FBE13-37C4-116E-DC11-D0C1D534E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451"/>
                <a:ext cx="89" cy="21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Line 151">
                <a:extLst>
                  <a:ext uri="{FF2B5EF4-FFF2-40B4-BE49-F238E27FC236}">
                    <a16:creationId xmlns:a16="http://schemas.microsoft.com/office/drawing/2014/main" id="{1A866EB8-802F-7210-CB5F-2B8BBA4D3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194"/>
                <a:ext cx="88" cy="25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Line 152">
                <a:extLst>
                  <a:ext uri="{FF2B5EF4-FFF2-40B4-BE49-F238E27FC236}">
                    <a16:creationId xmlns:a16="http://schemas.microsoft.com/office/drawing/2014/main" id="{4A65A548-AEF2-6A6C-F82F-A7D52E580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948"/>
                <a:ext cx="88" cy="2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Line 153">
                <a:extLst>
                  <a:ext uri="{FF2B5EF4-FFF2-40B4-BE49-F238E27FC236}">
                    <a16:creationId xmlns:a16="http://schemas.microsoft.com/office/drawing/2014/main" id="{A2D2258C-6E00-C682-1E3A-0B68904C9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757"/>
                <a:ext cx="88" cy="19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Line 154">
                <a:extLst>
                  <a:ext uri="{FF2B5EF4-FFF2-40B4-BE49-F238E27FC236}">
                    <a16:creationId xmlns:a16="http://schemas.microsoft.com/office/drawing/2014/main" id="{0B265918-C624-3AA5-2AA7-060BE5584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618"/>
                <a:ext cx="89" cy="13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Line 155">
                <a:extLst>
                  <a:ext uri="{FF2B5EF4-FFF2-40B4-BE49-F238E27FC236}">
                    <a16:creationId xmlns:a16="http://schemas.microsoft.com/office/drawing/2014/main" id="{8C126C54-23F5-B141-7538-BDC71A5B9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509"/>
                <a:ext cx="88" cy="10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Line 156">
                <a:extLst>
                  <a:ext uri="{FF2B5EF4-FFF2-40B4-BE49-F238E27FC236}">
                    <a16:creationId xmlns:a16="http://schemas.microsoft.com/office/drawing/2014/main" id="{E9240DBA-D321-91BB-94A3-5B09B05A9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429"/>
                <a:ext cx="88" cy="8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Line 157">
                <a:extLst>
                  <a:ext uri="{FF2B5EF4-FFF2-40B4-BE49-F238E27FC236}">
                    <a16:creationId xmlns:a16="http://schemas.microsoft.com/office/drawing/2014/main" id="{CCEB6E80-6440-2098-4B34-3FE88B3C6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370"/>
                <a:ext cx="88" cy="5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Line 158">
                <a:extLst>
                  <a:ext uri="{FF2B5EF4-FFF2-40B4-BE49-F238E27FC236}">
                    <a16:creationId xmlns:a16="http://schemas.microsoft.com/office/drawing/2014/main" id="{E5924903-5B4A-3656-8C84-A8F256C6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322"/>
                <a:ext cx="89" cy="4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Line 159">
                <a:extLst>
                  <a:ext uri="{FF2B5EF4-FFF2-40B4-BE49-F238E27FC236}">
                    <a16:creationId xmlns:a16="http://schemas.microsoft.com/office/drawing/2014/main" id="{BB167964-BE12-F6E3-09AF-5ED99FEBC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1291"/>
                <a:ext cx="88" cy="3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Line 160">
                <a:extLst>
                  <a:ext uri="{FF2B5EF4-FFF2-40B4-BE49-F238E27FC236}">
                    <a16:creationId xmlns:a16="http://schemas.microsoft.com/office/drawing/2014/main" id="{7D2EF169-7CD7-221D-68FB-2D9B85E3B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270"/>
                <a:ext cx="88" cy="2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Line 161">
                <a:extLst>
                  <a:ext uri="{FF2B5EF4-FFF2-40B4-BE49-F238E27FC236}">
                    <a16:creationId xmlns:a16="http://schemas.microsoft.com/office/drawing/2014/main" id="{F14643D1-C6AF-0D37-D341-C518C6FC8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246"/>
                <a:ext cx="88" cy="2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Line 162">
                <a:extLst>
                  <a:ext uri="{FF2B5EF4-FFF2-40B4-BE49-F238E27FC236}">
                    <a16:creationId xmlns:a16="http://schemas.microsoft.com/office/drawing/2014/main" id="{F582D155-1C35-1141-DB09-A53B1DEFB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228"/>
                <a:ext cx="88" cy="1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Line 163">
                <a:extLst>
                  <a:ext uri="{FF2B5EF4-FFF2-40B4-BE49-F238E27FC236}">
                    <a16:creationId xmlns:a16="http://schemas.microsoft.com/office/drawing/2014/main" id="{2805597D-8E93-21CB-AF0A-E7B386291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220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Line 164">
                <a:extLst>
                  <a:ext uri="{FF2B5EF4-FFF2-40B4-BE49-F238E27FC236}">
                    <a16:creationId xmlns:a16="http://schemas.microsoft.com/office/drawing/2014/main" id="{0E7B7F26-535B-3728-5994-58C05311E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204"/>
                <a:ext cx="88" cy="1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Line 165">
                <a:extLst>
                  <a:ext uri="{FF2B5EF4-FFF2-40B4-BE49-F238E27FC236}">
                    <a16:creationId xmlns:a16="http://schemas.microsoft.com/office/drawing/2014/main" id="{2BE9AECD-7D46-A348-A15C-C4321BF2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186"/>
                <a:ext cx="88" cy="1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Line 166">
                <a:extLst>
                  <a:ext uri="{FF2B5EF4-FFF2-40B4-BE49-F238E27FC236}">
                    <a16:creationId xmlns:a16="http://schemas.microsoft.com/office/drawing/2014/main" id="{49B0D55B-E4F8-654E-6BEC-5A648436C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8" y="1186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Line 167">
                <a:extLst>
                  <a:ext uri="{FF2B5EF4-FFF2-40B4-BE49-F238E27FC236}">
                    <a16:creationId xmlns:a16="http://schemas.microsoft.com/office/drawing/2014/main" id="{D4E82A43-71A2-CB66-9382-984F8C0EA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Line 168">
                <a:extLst>
                  <a:ext uri="{FF2B5EF4-FFF2-40B4-BE49-F238E27FC236}">
                    <a16:creationId xmlns:a16="http://schemas.microsoft.com/office/drawing/2014/main" id="{AF89AE54-05FF-431F-BF33-4E1639B51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Line 169">
                <a:extLst>
                  <a:ext uri="{FF2B5EF4-FFF2-40B4-BE49-F238E27FC236}">
                    <a16:creationId xmlns:a16="http://schemas.microsoft.com/office/drawing/2014/main" id="{153B4920-3E35-AB08-1EB2-6EE24F430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7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Line 170">
                <a:extLst>
                  <a:ext uri="{FF2B5EF4-FFF2-40B4-BE49-F238E27FC236}">
                    <a16:creationId xmlns:a16="http://schemas.microsoft.com/office/drawing/2014/main" id="{2CE95A55-9A65-0750-7FAA-5807E5FAC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74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Line 171">
                <a:extLst>
                  <a:ext uri="{FF2B5EF4-FFF2-40B4-BE49-F238E27FC236}">
                    <a16:creationId xmlns:a16="http://schemas.microsoft.com/office/drawing/2014/main" id="{127B4AE2-02E2-B2B6-F4DD-76CF0B58C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77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Line 172">
                <a:extLst>
                  <a:ext uri="{FF2B5EF4-FFF2-40B4-BE49-F238E27FC236}">
                    <a16:creationId xmlns:a16="http://schemas.microsoft.com/office/drawing/2014/main" id="{7B89ED6B-191C-CF9E-C260-B64CC4339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Line 173">
                <a:extLst>
                  <a:ext uri="{FF2B5EF4-FFF2-40B4-BE49-F238E27FC236}">
                    <a16:creationId xmlns:a16="http://schemas.microsoft.com/office/drawing/2014/main" id="{72D6192F-4F75-1E2D-A96B-5671585DF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4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Line 174">
                <a:extLst>
                  <a:ext uri="{FF2B5EF4-FFF2-40B4-BE49-F238E27FC236}">
                    <a16:creationId xmlns:a16="http://schemas.microsoft.com/office/drawing/2014/main" id="{90BBFF7A-E16B-015C-88D5-D03A6705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5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Line 175">
                <a:extLst>
                  <a:ext uri="{FF2B5EF4-FFF2-40B4-BE49-F238E27FC236}">
                    <a16:creationId xmlns:a16="http://schemas.microsoft.com/office/drawing/2014/main" id="{2E0D8A6C-E380-4A22-340E-A024FF133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5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Line 176">
                <a:extLst>
                  <a:ext uri="{FF2B5EF4-FFF2-40B4-BE49-F238E27FC236}">
                    <a16:creationId xmlns:a16="http://schemas.microsoft.com/office/drawing/2014/main" id="{AC9C79B6-8BC4-DC10-3F76-6B2AF78CC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986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Line 177">
                <a:extLst>
                  <a:ext uri="{FF2B5EF4-FFF2-40B4-BE49-F238E27FC236}">
                    <a16:creationId xmlns:a16="http://schemas.microsoft.com/office/drawing/2014/main" id="{E270EE92-ABAC-2BD0-B2F8-215681A4F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5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Line 178">
                <a:extLst>
                  <a:ext uri="{FF2B5EF4-FFF2-40B4-BE49-F238E27FC236}">
                    <a16:creationId xmlns:a16="http://schemas.microsoft.com/office/drawing/2014/main" id="{0FDF3CE9-890A-2A55-AF32-15CD8E01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2985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Line 179">
                <a:extLst>
                  <a:ext uri="{FF2B5EF4-FFF2-40B4-BE49-F238E27FC236}">
                    <a16:creationId xmlns:a16="http://schemas.microsoft.com/office/drawing/2014/main" id="{ED0B6B07-F1F7-A1E9-643A-FB7932C84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5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Line 180">
                <a:extLst>
                  <a:ext uri="{FF2B5EF4-FFF2-40B4-BE49-F238E27FC236}">
                    <a16:creationId xmlns:a16="http://schemas.microsoft.com/office/drawing/2014/main" id="{CDBC5B20-38A5-D2C0-A807-C02C94396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83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Line 181">
                <a:extLst>
                  <a:ext uri="{FF2B5EF4-FFF2-40B4-BE49-F238E27FC236}">
                    <a16:creationId xmlns:a16="http://schemas.microsoft.com/office/drawing/2014/main" id="{0E957A14-AA31-1904-EDA8-988D2D393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Line 182">
                <a:extLst>
                  <a:ext uri="{FF2B5EF4-FFF2-40B4-BE49-F238E27FC236}">
                    <a16:creationId xmlns:a16="http://schemas.microsoft.com/office/drawing/2014/main" id="{096CEFBF-E03C-B16D-9D95-0C50E2F0D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Line 183">
                <a:extLst>
                  <a:ext uri="{FF2B5EF4-FFF2-40B4-BE49-F238E27FC236}">
                    <a16:creationId xmlns:a16="http://schemas.microsoft.com/office/drawing/2014/main" id="{36D11AD3-A04D-773B-102F-6774D8E9E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7" y="2983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Line 184">
                <a:extLst>
                  <a:ext uri="{FF2B5EF4-FFF2-40B4-BE49-F238E27FC236}">
                    <a16:creationId xmlns:a16="http://schemas.microsoft.com/office/drawing/2014/main" id="{02D8AF10-1EBD-87F9-142D-ED524BC39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985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Line 185">
                <a:extLst>
                  <a:ext uri="{FF2B5EF4-FFF2-40B4-BE49-F238E27FC236}">
                    <a16:creationId xmlns:a16="http://schemas.microsoft.com/office/drawing/2014/main" id="{FBE93D7B-9A88-BC55-7146-0706D0F97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4" y="2985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Line 186">
                <a:extLst>
                  <a:ext uri="{FF2B5EF4-FFF2-40B4-BE49-F238E27FC236}">
                    <a16:creationId xmlns:a16="http://schemas.microsoft.com/office/drawing/2014/main" id="{4A6BD963-87D2-1266-F023-24661289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85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Line 187">
                <a:extLst>
                  <a:ext uri="{FF2B5EF4-FFF2-40B4-BE49-F238E27FC236}">
                    <a16:creationId xmlns:a16="http://schemas.microsoft.com/office/drawing/2014/main" id="{27276069-50B1-D5E4-1B30-C3F8E5593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984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Line 188">
                <a:extLst>
                  <a:ext uri="{FF2B5EF4-FFF2-40B4-BE49-F238E27FC236}">
                    <a16:creationId xmlns:a16="http://schemas.microsoft.com/office/drawing/2014/main" id="{854DB338-78FE-15F7-AB6A-571F2A874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981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Line 189">
                <a:extLst>
                  <a:ext uri="{FF2B5EF4-FFF2-40B4-BE49-F238E27FC236}">
                    <a16:creationId xmlns:a16="http://schemas.microsoft.com/office/drawing/2014/main" id="{18AB8A01-38B0-4093-1C31-9A24D00DA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Line 190">
                <a:extLst>
                  <a:ext uri="{FF2B5EF4-FFF2-40B4-BE49-F238E27FC236}">
                    <a16:creationId xmlns:a16="http://schemas.microsoft.com/office/drawing/2014/main" id="{DC5CF9E9-BF41-D265-49BA-CF0BDBFBA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980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Line 191">
                <a:extLst>
                  <a:ext uri="{FF2B5EF4-FFF2-40B4-BE49-F238E27FC236}">
                    <a16:creationId xmlns:a16="http://schemas.microsoft.com/office/drawing/2014/main" id="{0DB1A051-FA34-DEC7-57D7-AB846F936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97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Line 192">
                <a:extLst>
                  <a:ext uri="{FF2B5EF4-FFF2-40B4-BE49-F238E27FC236}">
                    <a16:creationId xmlns:a16="http://schemas.microsoft.com/office/drawing/2014/main" id="{D9F8C874-E300-46A5-9FF9-D2B8533F1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978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Line 193">
                <a:extLst>
                  <a:ext uri="{FF2B5EF4-FFF2-40B4-BE49-F238E27FC236}">
                    <a16:creationId xmlns:a16="http://schemas.microsoft.com/office/drawing/2014/main" id="{671A85DB-AF98-4231-7388-3C7E1A621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978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Line 194">
                <a:extLst>
                  <a:ext uri="{FF2B5EF4-FFF2-40B4-BE49-F238E27FC236}">
                    <a16:creationId xmlns:a16="http://schemas.microsoft.com/office/drawing/2014/main" id="{211C24FD-0BE6-F957-FF44-FF7A427FD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975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Line 195">
                <a:extLst>
                  <a:ext uri="{FF2B5EF4-FFF2-40B4-BE49-F238E27FC236}">
                    <a16:creationId xmlns:a16="http://schemas.microsoft.com/office/drawing/2014/main" id="{5B14A453-344A-75F8-0A25-AF0B2FEFA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968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Line 196">
                <a:extLst>
                  <a:ext uri="{FF2B5EF4-FFF2-40B4-BE49-F238E27FC236}">
                    <a16:creationId xmlns:a16="http://schemas.microsoft.com/office/drawing/2014/main" id="{93E0E8B4-473B-FDD1-698F-80164B7C1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959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Line 197">
                <a:extLst>
                  <a:ext uri="{FF2B5EF4-FFF2-40B4-BE49-F238E27FC236}">
                    <a16:creationId xmlns:a16="http://schemas.microsoft.com/office/drawing/2014/main" id="{7E080F13-8F29-A83D-E4FE-5C20AC507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2945"/>
                <a:ext cx="88" cy="1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Line 198">
                <a:extLst>
                  <a:ext uri="{FF2B5EF4-FFF2-40B4-BE49-F238E27FC236}">
                    <a16:creationId xmlns:a16="http://schemas.microsoft.com/office/drawing/2014/main" id="{4C93FCE3-7EF2-0131-5CAC-AEC0A5052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2911"/>
                <a:ext cx="88" cy="3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Line 199">
                <a:extLst>
                  <a:ext uri="{FF2B5EF4-FFF2-40B4-BE49-F238E27FC236}">
                    <a16:creationId xmlns:a16="http://schemas.microsoft.com/office/drawing/2014/main" id="{7B1068F8-CC67-6CC6-8031-5C6AB08AF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2848"/>
                <a:ext cx="89" cy="6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Line 200">
                <a:extLst>
                  <a:ext uri="{FF2B5EF4-FFF2-40B4-BE49-F238E27FC236}">
                    <a16:creationId xmlns:a16="http://schemas.microsoft.com/office/drawing/2014/main" id="{D4469157-2B6E-B3BF-803F-1783290A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736"/>
                <a:ext cx="88" cy="11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Line 201">
                <a:extLst>
                  <a:ext uri="{FF2B5EF4-FFF2-40B4-BE49-F238E27FC236}">
                    <a16:creationId xmlns:a16="http://schemas.microsoft.com/office/drawing/2014/main" id="{58D32C81-7C06-C935-87D9-867C0C69C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2558"/>
                <a:ext cx="88" cy="17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Line 202">
                <a:extLst>
                  <a:ext uri="{FF2B5EF4-FFF2-40B4-BE49-F238E27FC236}">
                    <a16:creationId xmlns:a16="http://schemas.microsoft.com/office/drawing/2014/main" id="{446D5C0B-9E8C-D168-A168-9BA6AE513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2333"/>
                <a:ext cx="88" cy="22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Line 203">
                <a:extLst>
                  <a:ext uri="{FF2B5EF4-FFF2-40B4-BE49-F238E27FC236}">
                    <a16:creationId xmlns:a16="http://schemas.microsoft.com/office/drawing/2014/main" id="{869DB597-561C-87DD-97AB-2EABE035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2117"/>
                <a:ext cx="89" cy="21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Line 204">
                <a:extLst>
                  <a:ext uri="{FF2B5EF4-FFF2-40B4-BE49-F238E27FC236}">
                    <a16:creationId xmlns:a16="http://schemas.microsoft.com/office/drawing/2014/main" id="{6D9561D4-C85F-15C1-2C3C-5DEB2B764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1951"/>
                <a:ext cx="88" cy="16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406">
              <a:extLst>
                <a:ext uri="{FF2B5EF4-FFF2-40B4-BE49-F238E27FC236}">
                  <a16:creationId xmlns:a16="http://schemas.microsoft.com/office/drawing/2014/main" id="{629013DF-2CF5-88FF-472F-A327ED30B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5" y="1067"/>
              <a:ext cx="3972" cy="1920"/>
              <a:chOff x="1935" y="1067"/>
              <a:chExt cx="3972" cy="1920"/>
            </a:xfrm>
          </p:grpSpPr>
          <p:sp>
            <p:nvSpPr>
              <p:cNvPr id="350" name="Line 206">
                <a:extLst>
                  <a:ext uri="{FF2B5EF4-FFF2-40B4-BE49-F238E27FC236}">
                    <a16:creationId xmlns:a16="http://schemas.microsoft.com/office/drawing/2014/main" id="{96038BFC-A06E-819D-1D9F-FA7604E9E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831"/>
                <a:ext cx="88" cy="12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Line 207">
                <a:extLst>
                  <a:ext uri="{FF2B5EF4-FFF2-40B4-BE49-F238E27FC236}">
                    <a16:creationId xmlns:a16="http://schemas.microsoft.com/office/drawing/2014/main" id="{D9735330-13A2-C7D9-8C76-2B14E589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745"/>
                <a:ext cx="88" cy="8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Line 208">
                <a:extLst>
                  <a:ext uri="{FF2B5EF4-FFF2-40B4-BE49-F238E27FC236}">
                    <a16:creationId xmlns:a16="http://schemas.microsoft.com/office/drawing/2014/main" id="{87F9588E-73FF-A222-4683-BD7801CDC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683"/>
                <a:ext cx="88" cy="6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Line 209">
                <a:extLst>
                  <a:ext uri="{FF2B5EF4-FFF2-40B4-BE49-F238E27FC236}">
                    <a16:creationId xmlns:a16="http://schemas.microsoft.com/office/drawing/2014/main" id="{AF62125B-4C91-7CE1-7455-CA5BD261C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638"/>
                <a:ext cx="89" cy="4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Line 210">
                <a:extLst>
                  <a:ext uri="{FF2B5EF4-FFF2-40B4-BE49-F238E27FC236}">
                    <a16:creationId xmlns:a16="http://schemas.microsoft.com/office/drawing/2014/main" id="{EA43FE88-878D-ADCD-4544-A085243E4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600"/>
                <a:ext cx="88" cy="3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211">
                <a:extLst>
                  <a:ext uri="{FF2B5EF4-FFF2-40B4-BE49-F238E27FC236}">
                    <a16:creationId xmlns:a16="http://schemas.microsoft.com/office/drawing/2014/main" id="{C4D603D5-E293-F114-A0F2-81AC8615A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565"/>
                <a:ext cx="88" cy="3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212">
                <a:extLst>
                  <a:ext uri="{FF2B5EF4-FFF2-40B4-BE49-F238E27FC236}">
                    <a16:creationId xmlns:a16="http://schemas.microsoft.com/office/drawing/2014/main" id="{2DA2CE54-4C75-503E-B0B6-B9843D65C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8" y="1543"/>
                <a:ext cx="89" cy="2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Line 213">
                <a:extLst>
                  <a:ext uri="{FF2B5EF4-FFF2-40B4-BE49-F238E27FC236}">
                    <a16:creationId xmlns:a16="http://schemas.microsoft.com/office/drawing/2014/main" id="{E51AD976-22B1-B155-BEB0-54C72F27E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7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Line 214">
                <a:extLst>
                  <a:ext uri="{FF2B5EF4-FFF2-40B4-BE49-F238E27FC236}">
                    <a16:creationId xmlns:a16="http://schemas.microsoft.com/office/drawing/2014/main" id="{0BE34E99-195D-4AC6-C0CA-F87A81A86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8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Line 215">
                <a:extLst>
                  <a:ext uri="{FF2B5EF4-FFF2-40B4-BE49-F238E27FC236}">
                    <a16:creationId xmlns:a16="http://schemas.microsoft.com/office/drawing/2014/main" id="{5BA83AC5-0EB5-DD92-6E1D-4069826C7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80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Line 216">
                <a:extLst>
                  <a:ext uri="{FF2B5EF4-FFF2-40B4-BE49-F238E27FC236}">
                    <a16:creationId xmlns:a16="http://schemas.microsoft.com/office/drawing/2014/main" id="{237F42AB-A5DE-848E-157E-8C1CD112A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Line 217">
                <a:extLst>
                  <a:ext uri="{FF2B5EF4-FFF2-40B4-BE49-F238E27FC236}">
                    <a16:creationId xmlns:a16="http://schemas.microsoft.com/office/drawing/2014/main" id="{9A5EEE4C-375E-5379-0D95-96E2E08D9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9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218">
                <a:extLst>
                  <a:ext uri="{FF2B5EF4-FFF2-40B4-BE49-F238E27FC236}">
                    <a16:creationId xmlns:a16="http://schemas.microsoft.com/office/drawing/2014/main" id="{81EA6335-2FBD-F388-2E40-8CE3F089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219">
                <a:extLst>
                  <a:ext uri="{FF2B5EF4-FFF2-40B4-BE49-F238E27FC236}">
                    <a16:creationId xmlns:a16="http://schemas.microsoft.com/office/drawing/2014/main" id="{37B522E0-5EEC-5B71-8660-F76498A4E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Line 220">
                <a:extLst>
                  <a:ext uri="{FF2B5EF4-FFF2-40B4-BE49-F238E27FC236}">
                    <a16:creationId xmlns:a16="http://schemas.microsoft.com/office/drawing/2014/main" id="{F7029654-DD56-77DF-3D21-F019835D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Line 221">
                <a:extLst>
                  <a:ext uri="{FF2B5EF4-FFF2-40B4-BE49-F238E27FC236}">
                    <a16:creationId xmlns:a16="http://schemas.microsoft.com/office/drawing/2014/main" id="{7CDDEBDE-5233-4F3C-F240-0901D7D4B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Line 222">
                <a:extLst>
                  <a:ext uri="{FF2B5EF4-FFF2-40B4-BE49-F238E27FC236}">
                    <a16:creationId xmlns:a16="http://schemas.microsoft.com/office/drawing/2014/main" id="{46DA8A17-0492-FB83-DD28-AC2CBF03D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Line 223">
                <a:extLst>
                  <a:ext uri="{FF2B5EF4-FFF2-40B4-BE49-F238E27FC236}">
                    <a16:creationId xmlns:a16="http://schemas.microsoft.com/office/drawing/2014/main" id="{6F57C935-9877-9C34-777C-2B40ED5A1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0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Line 224">
                <a:extLst>
                  <a:ext uri="{FF2B5EF4-FFF2-40B4-BE49-F238E27FC236}">
                    <a16:creationId xmlns:a16="http://schemas.microsoft.com/office/drawing/2014/main" id="{01419166-5BDE-0B8E-35C3-E6815C00A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Line 225">
                <a:extLst>
                  <a:ext uri="{FF2B5EF4-FFF2-40B4-BE49-F238E27FC236}">
                    <a16:creationId xmlns:a16="http://schemas.microsoft.com/office/drawing/2014/main" id="{D797A35A-31B6-5E35-0FCF-6120549FD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Line 226">
                <a:extLst>
                  <a:ext uri="{FF2B5EF4-FFF2-40B4-BE49-F238E27FC236}">
                    <a16:creationId xmlns:a16="http://schemas.microsoft.com/office/drawing/2014/main" id="{C9EFECF4-5F6F-37FA-384C-76959E24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78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Line 227">
                <a:extLst>
                  <a:ext uri="{FF2B5EF4-FFF2-40B4-BE49-F238E27FC236}">
                    <a16:creationId xmlns:a16="http://schemas.microsoft.com/office/drawing/2014/main" id="{A7173E32-EB10-2BF5-EAD5-AD21E615D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70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Line 228">
                <a:extLst>
                  <a:ext uri="{FF2B5EF4-FFF2-40B4-BE49-F238E27FC236}">
                    <a16:creationId xmlns:a16="http://schemas.microsoft.com/office/drawing/2014/main" id="{403DBC9A-2350-EB61-D56E-AE26F56A4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62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Line 229">
                <a:extLst>
                  <a:ext uri="{FF2B5EF4-FFF2-40B4-BE49-F238E27FC236}">
                    <a16:creationId xmlns:a16="http://schemas.microsoft.com/office/drawing/2014/main" id="{0366D5F4-14EB-2BEA-1C95-D7C32A1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42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Line 230">
                <a:extLst>
                  <a:ext uri="{FF2B5EF4-FFF2-40B4-BE49-F238E27FC236}">
                    <a16:creationId xmlns:a16="http://schemas.microsoft.com/office/drawing/2014/main" id="{83A6F02D-878B-BCA3-55D1-A8263D0BA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07"/>
                <a:ext cx="88" cy="3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Line 231">
                <a:extLst>
                  <a:ext uri="{FF2B5EF4-FFF2-40B4-BE49-F238E27FC236}">
                    <a16:creationId xmlns:a16="http://schemas.microsoft.com/office/drawing/2014/main" id="{9880AB02-0F2E-BEF9-5676-D52F03228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842"/>
                <a:ext cx="88" cy="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Line 232">
                <a:extLst>
                  <a:ext uri="{FF2B5EF4-FFF2-40B4-BE49-F238E27FC236}">
                    <a16:creationId xmlns:a16="http://schemas.microsoft.com/office/drawing/2014/main" id="{DF181AC7-9D29-91ED-96C8-D242099B3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720"/>
                <a:ext cx="88" cy="1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Line 233">
                <a:extLst>
                  <a:ext uri="{FF2B5EF4-FFF2-40B4-BE49-F238E27FC236}">
                    <a16:creationId xmlns:a16="http://schemas.microsoft.com/office/drawing/2014/main" id="{B6BAB493-909E-906B-4EDE-FC9F0A0A0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530"/>
                <a:ext cx="89" cy="19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Line 234">
                <a:extLst>
                  <a:ext uri="{FF2B5EF4-FFF2-40B4-BE49-F238E27FC236}">
                    <a16:creationId xmlns:a16="http://schemas.microsoft.com/office/drawing/2014/main" id="{06BD6279-E43D-73A1-3CDF-6E508AE92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272"/>
                <a:ext cx="88" cy="25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Line 235">
                <a:extLst>
                  <a:ext uri="{FF2B5EF4-FFF2-40B4-BE49-F238E27FC236}">
                    <a16:creationId xmlns:a16="http://schemas.microsoft.com/office/drawing/2014/main" id="{8FBBDEF6-F1B6-5946-1A59-16EBD9258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000"/>
                <a:ext cx="88" cy="2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Line 236">
                <a:extLst>
                  <a:ext uri="{FF2B5EF4-FFF2-40B4-BE49-F238E27FC236}">
                    <a16:creationId xmlns:a16="http://schemas.microsoft.com/office/drawing/2014/main" id="{D6E5400F-E0D3-CEB1-EF63-6CCA6246D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1767"/>
                <a:ext cx="88" cy="2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Line 237">
                <a:extLst>
                  <a:ext uri="{FF2B5EF4-FFF2-40B4-BE49-F238E27FC236}">
                    <a16:creationId xmlns:a16="http://schemas.microsoft.com/office/drawing/2014/main" id="{EF948969-F59F-FE0D-8D08-5C677D7E0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1607"/>
                <a:ext cx="89" cy="1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Line 238">
                <a:extLst>
                  <a:ext uri="{FF2B5EF4-FFF2-40B4-BE49-F238E27FC236}">
                    <a16:creationId xmlns:a16="http://schemas.microsoft.com/office/drawing/2014/main" id="{69F60D39-C5CE-C3BE-E8CE-2C94406A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500"/>
                <a:ext cx="88" cy="10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Line 239">
                <a:extLst>
                  <a:ext uri="{FF2B5EF4-FFF2-40B4-BE49-F238E27FC236}">
                    <a16:creationId xmlns:a16="http://schemas.microsoft.com/office/drawing/2014/main" id="{D27B583D-0CBD-C98D-2945-5C9BA6801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428"/>
                <a:ext cx="88" cy="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Line 240">
                <a:extLst>
                  <a:ext uri="{FF2B5EF4-FFF2-40B4-BE49-F238E27FC236}">
                    <a16:creationId xmlns:a16="http://schemas.microsoft.com/office/drawing/2014/main" id="{EF4677BD-C812-0A30-5376-C5E33FC8F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1374"/>
                <a:ext cx="88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Line 241">
                <a:extLst>
                  <a:ext uri="{FF2B5EF4-FFF2-40B4-BE49-F238E27FC236}">
                    <a16:creationId xmlns:a16="http://schemas.microsoft.com/office/drawing/2014/main" id="{687DFD69-CF93-8464-819C-0EBF3C981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1337"/>
                <a:ext cx="89" cy="3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Line 242">
                <a:extLst>
                  <a:ext uri="{FF2B5EF4-FFF2-40B4-BE49-F238E27FC236}">
                    <a16:creationId xmlns:a16="http://schemas.microsoft.com/office/drawing/2014/main" id="{E377BF51-50CD-41F6-FFAC-455394048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1311"/>
                <a:ext cx="88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Line 243">
                <a:extLst>
                  <a:ext uri="{FF2B5EF4-FFF2-40B4-BE49-F238E27FC236}">
                    <a16:creationId xmlns:a16="http://schemas.microsoft.com/office/drawing/2014/main" id="{4A33E1ED-1EC0-6769-AD58-B7E309EA0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291"/>
                <a:ext cx="88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Line 244">
                <a:extLst>
                  <a:ext uri="{FF2B5EF4-FFF2-40B4-BE49-F238E27FC236}">
                    <a16:creationId xmlns:a16="http://schemas.microsoft.com/office/drawing/2014/main" id="{E4FC4940-2430-6BF3-38C6-EF0C83675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278"/>
                <a:ext cx="88" cy="1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Line 245">
                <a:extLst>
                  <a:ext uri="{FF2B5EF4-FFF2-40B4-BE49-F238E27FC236}">
                    <a16:creationId xmlns:a16="http://schemas.microsoft.com/office/drawing/2014/main" id="{F3E867B2-2594-049F-8A5E-9CBFFFB53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269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Line 246">
                <a:extLst>
                  <a:ext uri="{FF2B5EF4-FFF2-40B4-BE49-F238E27FC236}">
                    <a16:creationId xmlns:a16="http://schemas.microsoft.com/office/drawing/2014/main" id="{8BC12605-757B-D12A-8897-1BF2D7720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259"/>
                <a:ext cx="88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Line 247">
                <a:extLst>
                  <a:ext uri="{FF2B5EF4-FFF2-40B4-BE49-F238E27FC236}">
                    <a16:creationId xmlns:a16="http://schemas.microsoft.com/office/drawing/2014/main" id="{309B4A52-B870-8775-6FDA-F2FED26C6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252"/>
                <a:ext cx="88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Line 248">
                <a:extLst>
                  <a:ext uri="{FF2B5EF4-FFF2-40B4-BE49-F238E27FC236}">
                    <a16:creationId xmlns:a16="http://schemas.microsoft.com/office/drawing/2014/main" id="{1DEAAE36-4CDB-C384-FA02-EE1D3B8BA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248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249">
                <a:extLst>
                  <a:ext uri="{FF2B5EF4-FFF2-40B4-BE49-F238E27FC236}">
                    <a16:creationId xmlns:a16="http://schemas.microsoft.com/office/drawing/2014/main" id="{2FCB07B5-AED6-5158-85F5-1F7F1BEA0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8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250">
                <a:extLst>
                  <a:ext uri="{FF2B5EF4-FFF2-40B4-BE49-F238E27FC236}">
                    <a16:creationId xmlns:a16="http://schemas.microsoft.com/office/drawing/2014/main" id="{9C372D2E-5EF5-0789-803F-D1BD711CD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1" y="125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251">
                <a:extLst>
                  <a:ext uri="{FF2B5EF4-FFF2-40B4-BE49-F238E27FC236}">
                    <a16:creationId xmlns:a16="http://schemas.microsoft.com/office/drawing/2014/main" id="{18EF9A43-6A92-D44A-81D9-04CEB25F2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" y="1251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252">
                <a:extLst>
                  <a:ext uri="{FF2B5EF4-FFF2-40B4-BE49-F238E27FC236}">
                    <a16:creationId xmlns:a16="http://schemas.microsoft.com/office/drawing/2014/main" id="{54AAB67E-4653-64C2-1D1B-E9173FEFA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1256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253">
                <a:extLst>
                  <a:ext uri="{FF2B5EF4-FFF2-40B4-BE49-F238E27FC236}">
                    <a16:creationId xmlns:a16="http://schemas.microsoft.com/office/drawing/2014/main" id="{5CEE0007-C671-C824-EF81-5E7FF7B9B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256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254">
                <a:extLst>
                  <a:ext uri="{FF2B5EF4-FFF2-40B4-BE49-F238E27FC236}">
                    <a16:creationId xmlns:a16="http://schemas.microsoft.com/office/drawing/2014/main" id="{737E1BEC-765A-EF6D-1BB7-5E7FEFFA6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255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255">
                <a:extLst>
                  <a:ext uri="{FF2B5EF4-FFF2-40B4-BE49-F238E27FC236}">
                    <a16:creationId xmlns:a16="http://schemas.microsoft.com/office/drawing/2014/main" id="{044D6594-BDCB-34F6-6378-50B092A59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2" y="1255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256">
                <a:extLst>
                  <a:ext uri="{FF2B5EF4-FFF2-40B4-BE49-F238E27FC236}">
                    <a16:creationId xmlns:a16="http://schemas.microsoft.com/office/drawing/2014/main" id="{09BF5F25-6D2B-147C-3A79-C16DC466B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258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257">
                <a:extLst>
                  <a:ext uri="{FF2B5EF4-FFF2-40B4-BE49-F238E27FC236}">
                    <a16:creationId xmlns:a16="http://schemas.microsoft.com/office/drawing/2014/main" id="{765E03E6-2AB7-13D7-127A-D8BD23348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8" y="1258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258">
                <a:extLst>
                  <a:ext uri="{FF2B5EF4-FFF2-40B4-BE49-F238E27FC236}">
                    <a16:creationId xmlns:a16="http://schemas.microsoft.com/office/drawing/2014/main" id="{E73D2E79-CEB8-8FCF-E9E9-1076D5B7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7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259">
                <a:extLst>
                  <a:ext uri="{FF2B5EF4-FFF2-40B4-BE49-F238E27FC236}">
                    <a16:creationId xmlns:a16="http://schemas.microsoft.com/office/drawing/2014/main" id="{B5443DFD-609E-591D-B85B-F5F7621CF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7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260">
                <a:extLst>
                  <a:ext uri="{FF2B5EF4-FFF2-40B4-BE49-F238E27FC236}">
                    <a16:creationId xmlns:a16="http://schemas.microsoft.com/office/drawing/2014/main" id="{40203EC5-FE77-528E-3F75-93483B16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78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261">
                <a:extLst>
                  <a:ext uri="{FF2B5EF4-FFF2-40B4-BE49-F238E27FC236}">
                    <a16:creationId xmlns:a16="http://schemas.microsoft.com/office/drawing/2014/main" id="{1FA948DE-FDEE-523F-D4F9-5590FAC80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262">
                <a:extLst>
                  <a:ext uri="{FF2B5EF4-FFF2-40B4-BE49-F238E27FC236}">
                    <a16:creationId xmlns:a16="http://schemas.microsoft.com/office/drawing/2014/main" id="{F17877F9-DCF8-E749-A747-648E5D917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9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263">
                <a:extLst>
                  <a:ext uri="{FF2B5EF4-FFF2-40B4-BE49-F238E27FC236}">
                    <a16:creationId xmlns:a16="http://schemas.microsoft.com/office/drawing/2014/main" id="{19930718-EF30-DD77-0DDB-5D14C843F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7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264">
                <a:extLst>
                  <a:ext uri="{FF2B5EF4-FFF2-40B4-BE49-F238E27FC236}">
                    <a16:creationId xmlns:a16="http://schemas.microsoft.com/office/drawing/2014/main" id="{D28EEF1C-FC91-FDDF-A3C8-B2CACEDD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265">
                <a:extLst>
                  <a:ext uri="{FF2B5EF4-FFF2-40B4-BE49-F238E27FC236}">
                    <a16:creationId xmlns:a16="http://schemas.microsoft.com/office/drawing/2014/main" id="{4EE84BB9-6EB9-FDCB-5387-57C181AEB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266">
                <a:extLst>
                  <a:ext uri="{FF2B5EF4-FFF2-40B4-BE49-F238E27FC236}">
                    <a16:creationId xmlns:a16="http://schemas.microsoft.com/office/drawing/2014/main" id="{8971C4B6-A97A-46AB-FEEA-A01A22E8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2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267">
                <a:extLst>
                  <a:ext uri="{FF2B5EF4-FFF2-40B4-BE49-F238E27FC236}">
                    <a16:creationId xmlns:a16="http://schemas.microsoft.com/office/drawing/2014/main" id="{A709422B-DC86-985A-24D6-12BFC2935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268">
                <a:extLst>
                  <a:ext uri="{FF2B5EF4-FFF2-40B4-BE49-F238E27FC236}">
                    <a16:creationId xmlns:a16="http://schemas.microsoft.com/office/drawing/2014/main" id="{B14D8E79-76E0-715D-EFE9-42E74EDD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269">
                <a:extLst>
                  <a:ext uri="{FF2B5EF4-FFF2-40B4-BE49-F238E27FC236}">
                    <a16:creationId xmlns:a16="http://schemas.microsoft.com/office/drawing/2014/main" id="{0070BD33-10EF-FA0E-8BEC-4715FD9E0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298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270">
                <a:extLst>
                  <a:ext uri="{FF2B5EF4-FFF2-40B4-BE49-F238E27FC236}">
                    <a16:creationId xmlns:a16="http://schemas.microsoft.com/office/drawing/2014/main" id="{FB7311B4-3895-50B9-4B33-409E1F60B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5" y="2978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271">
                <a:extLst>
                  <a:ext uri="{FF2B5EF4-FFF2-40B4-BE49-F238E27FC236}">
                    <a16:creationId xmlns:a16="http://schemas.microsoft.com/office/drawing/2014/main" id="{3AD7F991-921C-DE35-6B7C-375471F39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74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272">
                <a:extLst>
                  <a:ext uri="{FF2B5EF4-FFF2-40B4-BE49-F238E27FC236}">
                    <a16:creationId xmlns:a16="http://schemas.microsoft.com/office/drawing/2014/main" id="{EA43BFFF-AC71-8CF5-BA6D-B8AC41E0C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69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Line 273">
                <a:extLst>
                  <a:ext uri="{FF2B5EF4-FFF2-40B4-BE49-F238E27FC236}">
                    <a16:creationId xmlns:a16="http://schemas.microsoft.com/office/drawing/2014/main" id="{9510F979-B143-F806-3417-E18EF23E7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62"/>
                <a:ext cx="88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Line 274">
                <a:extLst>
                  <a:ext uri="{FF2B5EF4-FFF2-40B4-BE49-F238E27FC236}">
                    <a16:creationId xmlns:a16="http://schemas.microsoft.com/office/drawing/2014/main" id="{3B78F4FA-4880-DEC5-287B-447808137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46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Line 275">
                <a:extLst>
                  <a:ext uri="{FF2B5EF4-FFF2-40B4-BE49-F238E27FC236}">
                    <a16:creationId xmlns:a16="http://schemas.microsoft.com/office/drawing/2014/main" id="{0A6E3C8A-EBF9-877E-964A-7369894F6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19"/>
                <a:ext cx="88" cy="2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Line 276">
                <a:extLst>
                  <a:ext uri="{FF2B5EF4-FFF2-40B4-BE49-F238E27FC236}">
                    <a16:creationId xmlns:a16="http://schemas.microsoft.com/office/drawing/2014/main" id="{02E273F3-43B1-436E-1DAB-CAA15C3E1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864"/>
                <a:ext cx="88" cy="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Line 277">
                <a:extLst>
                  <a:ext uri="{FF2B5EF4-FFF2-40B4-BE49-F238E27FC236}">
                    <a16:creationId xmlns:a16="http://schemas.microsoft.com/office/drawing/2014/main" id="{B6880EDA-F07E-165D-75F7-A6F30EDBF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770"/>
                <a:ext cx="88" cy="9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Line 278">
                <a:extLst>
                  <a:ext uri="{FF2B5EF4-FFF2-40B4-BE49-F238E27FC236}">
                    <a16:creationId xmlns:a16="http://schemas.microsoft.com/office/drawing/2014/main" id="{6CF6E888-F598-3C1A-9033-3ED69CA5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610"/>
                <a:ext cx="89" cy="1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Line 279">
                <a:extLst>
                  <a:ext uri="{FF2B5EF4-FFF2-40B4-BE49-F238E27FC236}">
                    <a16:creationId xmlns:a16="http://schemas.microsoft.com/office/drawing/2014/main" id="{38DE157B-27BE-B589-F2A3-5A825FBD1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381"/>
                <a:ext cx="88" cy="2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Line 280">
                <a:extLst>
                  <a:ext uri="{FF2B5EF4-FFF2-40B4-BE49-F238E27FC236}">
                    <a16:creationId xmlns:a16="http://schemas.microsoft.com/office/drawing/2014/main" id="{4F1D6D6D-5E6F-845A-6D44-B3E25EDF3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116"/>
                <a:ext cx="88" cy="2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Line 281">
                <a:extLst>
                  <a:ext uri="{FF2B5EF4-FFF2-40B4-BE49-F238E27FC236}">
                    <a16:creationId xmlns:a16="http://schemas.microsoft.com/office/drawing/2014/main" id="{E0898EBC-D015-C280-F8C6-E221C815C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1873"/>
                <a:ext cx="88" cy="24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Line 282">
                <a:extLst>
                  <a:ext uri="{FF2B5EF4-FFF2-40B4-BE49-F238E27FC236}">
                    <a16:creationId xmlns:a16="http://schemas.microsoft.com/office/drawing/2014/main" id="{299B4856-A39A-40FC-9456-FBCDB1C1D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1691"/>
                <a:ext cx="89" cy="18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Line 283">
                <a:extLst>
                  <a:ext uri="{FF2B5EF4-FFF2-40B4-BE49-F238E27FC236}">
                    <a16:creationId xmlns:a16="http://schemas.microsoft.com/office/drawing/2014/main" id="{65E1AEBC-55E8-51B5-D942-F1EE95FC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566"/>
                <a:ext cx="88" cy="1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Line 284">
                <a:extLst>
                  <a:ext uri="{FF2B5EF4-FFF2-40B4-BE49-F238E27FC236}">
                    <a16:creationId xmlns:a16="http://schemas.microsoft.com/office/drawing/2014/main" id="{B79158F8-A6D7-F254-F300-215B4D496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486"/>
                <a:ext cx="88" cy="8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Line 285">
                <a:extLst>
                  <a:ext uri="{FF2B5EF4-FFF2-40B4-BE49-F238E27FC236}">
                    <a16:creationId xmlns:a16="http://schemas.microsoft.com/office/drawing/2014/main" id="{F7A1F27A-DA10-BFE7-27DB-ADC28C0D3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1426"/>
                <a:ext cx="88" cy="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286">
                <a:extLst>
                  <a:ext uri="{FF2B5EF4-FFF2-40B4-BE49-F238E27FC236}">
                    <a16:creationId xmlns:a16="http://schemas.microsoft.com/office/drawing/2014/main" id="{D4BFBCDD-7277-E2E0-B445-031026904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1383"/>
                <a:ext cx="89" cy="4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287">
                <a:extLst>
                  <a:ext uri="{FF2B5EF4-FFF2-40B4-BE49-F238E27FC236}">
                    <a16:creationId xmlns:a16="http://schemas.microsoft.com/office/drawing/2014/main" id="{B9350E0F-96B4-2B4A-996D-44E7D0EDA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1360"/>
                <a:ext cx="88" cy="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288">
                <a:extLst>
                  <a:ext uri="{FF2B5EF4-FFF2-40B4-BE49-F238E27FC236}">
                    <a16:creationId xmlns:a16="http://schemas.microsoft.com/office/drawing/2014/main" id="{62073FFF-32AF-F31A-0BB7-B16E73368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344"/>
                <a:ext cx="88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289">
                <a:extLst>
                  <a:ext uri="{FF2B5EF4-FFF2-40B4-BE49-F238E27FC236}">
                    <a16:creationId xmlns:a16="http://schemas.microsoft.com/office/drawing/2014/main" id="{1846E753-85FF-8AFB-49FF-5E827FF04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325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290">
                <a:extLst>
                  <a:ext uri="{FF2B5EF4-FFF2-40B4-BE49-F238E27FC236}">
                    <a16:creationId xmlns:a16="http://schemas.microsoft.com/office/drawing/2014/main" id="{D0012548-6AF9-FF52-9C8B-50CF38CF7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309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291">
                <a:extLst>
                  <a:ext uri="{FF2B5EF4-FFF2-40B4-BE49-F238E27FC236}">
                    <a16:creationId xmlns:a16="http://schemas.microsoft.com/office/drawing/2014/main" id="{82719DFA-711A-FB96-DA4E-1B9D43DD6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293"/>
                <a:ext cx="88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292">
                <a:extLst>
                  <a:ext uri="{FF2B5EF4-FFF2-40B4-BE49-F238E27FC236}">
                    <a16:creationId xmlns:a16="http://schemas.microsoft.com/office/drawing/2014/main" id="{56B94203-4CB2-C371-CC72-0B73FF3EE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" y="129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293">
                <a:extLst>
                  <a:ext uri="{FF2B5EF4-FFF2-40B4-BE49-F238E27FC236}">
                    <a16:creationId xmlns:a16="http://schemas.microsoft.com/office/drawing/2014/main" id="{14637309-B740-77CA-3E30-27AE2325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4" y="1293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294">
                <a:extLst>
                  <a:ext uri="{FF2B5EF4-FFF2-40B4-BE49-F238E27FC236}">
                    <a16:creationId xmlns:a16="http://schemas.microsoft.com/office/drawing/2014/main" id="{849349E1-B997-7FC1-DAAF-2E10093F5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294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295">
                <a:extLst>
                  <a:ext uri="{FF2B5EF4-FFF2-40B4-BE49-F238E27FC236}">
                    <a16:creationId xmlns:a16="http://schemas.microsoft.com/office/drawing/2014/main" id="{4A82E914-D4CA-4B76-12C5-8EF0F7BC3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129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296">
                <a:extLst>
                  <a:ext uri="{FF2B5EF4-FFF2-40B4-BE49-F238E27FC236}">
                    <a16:creationId xmlns:a16="http://schemas.microsoft.com/office/drawing/2014/main" id="{83871068-6160-5F6A-A6F3-7C704A9A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29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Line 297">
                <a:extLst>
                  <a:ext uri="{FF2B5EF4-FFF2-40B4-BE49-F238E27FC236}">
                    <a16:creationId xmlns:a16="http://schemas.microsoft.com/office/drawing/2014/main" id="{C4AC0BAE-FA30-0B20-B973-6F0EC304B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288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Line 298">
                <a:extLst>
                  <a:ext uri="{FF2B5EF4-FFF2-40B4-BE49-F238E27FC236}">
                    <a16:creationId xmlns:a16="http://schemas.microsoft.com/office/drawing/2014/main" id="{08C54567-BFF5-E6C5-79E2-2AD8804FE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283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Line 299">
                <a:extLst>
                  <a:ext uri="{FF2B5EF4-FFF2-40B4-BE49-F238E27FC236}">
                    <a16:creationId xmlns:a16="http://schemas.microsoft.com/office/drawing/2014/main" id="{17A0049C-8D28-D1E6-2627-2A67391B9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275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Line 300">
                <a:extLst>
                  <a:ext uri="{FF2B5EF4-FFF2-40B4-BE49-F238E27FC236}">
                    <a16:creationId xmlns:a16="http://schemas.microsoft.com/office/drawing/2014/main" id="{38E12FC1-35A8-A492-B926-D36FFCF77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274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Line 301">
                <a:extLst>
                  <a:ext uri="{FF2B5EF4-FFF2-40B4-BE49-F238E27FC236}">
                    <a16:creationId xmlns:a16="http://schemas.microsoft.com/office/drawing/2014/main" id="{B208695A-A1AC-D46D-4B1F-7493EDF8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0" y="1274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Line 302">
                <a:extLst>
                  <a:ext uri="{FF2B5EF4-FFF2-40B4-BE49-F238E27FC236}">
                    <a16:creationId xmlns:a16="http://schemas.microsoft.com/office/drawing/2014/main" id="{F0BC1B6B-35B4-1706-CC41-0D9504BB2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8" y="1278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Line 303">
                <a:extLst>
                  <a:ext uri="{FF2B5EF4-FFF2-40B4-BE49-F238E27FC236}">
                    <a16:creationId xmlns:a16="http://schemas.microsoft.com/office/drawing/2014/main" id="{7D372865-3BAF-622C-4CBF-D3EAD956A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5" y="2976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Line 304">
                <a:extLst>
                  <a:ext uri="{FF2B5EF4-FFF2-40B4-BE49-F238E27FC236}">
                    <a16:creationId xmlns:a16="http://schemas.microsoft.com/office/drawing/2014/main" id="{5BFF651A-2014-0238-D132-221DDCB72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6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Line 305">
                <a:extLst>
                  <a:ext uri="{FF2B5EF4-FFF2-40B4-BE49-F238E27FC236}">
                    <a16:creationId xmlns:a16="http://schemas.microsoft.com/office/drawing/2014/main" id="{025426DD-3288-5526-3048-1930900E9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78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Line 306">
                <a:extLst>
                  <a:ext uri="{FF2B5EF4-FFF2-40B4-BE49-F238E27FC236}">
                    <a16:creationId xmlns:a16="http://schemas.microsoft.com/office/drawing/2014/main" id="{591243A4-9AFE-1CD3-93E9-B95116257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79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Line 307">
                <a:extLst>
                  <a:ext uri="{FF2B5EF4-FFF2-40B4-BE49-F238E27FC236}">
                    <a16:creationId xmlns:a16="http://schemas.microsoft.com/office/drawing/2014/main" id="{C204EAF5-6F2B-BA76-89DD-C490D568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Line 308">
                <a:extLst>
                  <a:ext uri="{FF2B5EF4-FFF2-40B4-BE49-F238E27FC236}">
                    <a16:creationId xmlns:a16="http://schemas.microsoft.com/office/drawing/2014/main" id="{6EE7ABF2-0220-CF50-58D1-F8B80180C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Line 309">
                <a:extLst>
                  <a:ext uri="{FF2B5EF4-FFF2-40B4-BE49-F238E27FC236}">
                    <a16:creationId xmlns:a16="http://schemas.microsoft.com/office/drawing/2014/main" id="{A568BD8C-3548-B148-C014-B690A5FB7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4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Line 310">
                <a:extLst>
                  <a:ext uri="{FF2B5EF4-FFF2-40B4-BE49-F238E27FC236}">
                    <a16:creationId xmlns:a16="http://schemas.microsoft.com/office/drawing/2014/main" id="{9B6C5C51-E0F9-21A2-9093-736D3097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4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Line 311">
                <a:extLst>
                  <a:ext uri="{FF2B5EF4-FFF2-40B4-BE49-F238E27FC236}">
                    <a16:creationId xmlns:a16="http://schemas.microsoft.com/office/drawing/2014/main" id="{19B34CEE-60D1-9807-FB9E-EED6DB3EF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2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Line 312">
                <a:extLst>
                  <a:ext uri="{FF2B5EF4-FFF2-40B4-BE49-F238E27FC236}">
                    <a16:creationId xmlns:a16="http://schemas.microsoft.com/office/drawing/2014/main" id="{E176841F-0F45-7664-5B4E-47E964AFF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Line 313">
                <a:extLst>
                  <a:ext uri="{FF2B5EF4-FFF2-40B4-BE49-F238E27FC236}">
                    <a16:creationId xmlns:a16="http://schemas.microsoft.com/office/drawing/2014/main" id="{27FA24BB-DAB3-2576-FE51-E8A844803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314">
                <a:extLst>
                  <a:ext uri="{FF2B5EF4-FFF2-40B4-BE49-F238E27FC236}">
                    <a16:creationId xmlns:a16="http://schemas.microsoft.com/office/drawing/2014/main" id="{25B5220D-4A7C-EC1D-3115-EC8DB6CC3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315">
                <a:extLst>
                  <a:ext uri="{FF2B5EF4-FFF2-40B4-BE49-F238E27FC236}">
                    <a16:creationId xmlns:a16="http://schemas.microsoft.com/office/drawing/2014/main" id="{A1BD68FD-A359-3596-3258-A379139AF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5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316">
                <a:extLst>
                  <a:ext uri="{FF2B5EF4-FFF2-40B4-BE49-F238E27FC236}">
                    <a16:creationId xmlns:a16="http://schemas.microsoft.com/office/drawing/2014/main" id="{8F6111D3-1C89-6F93-5ADA-D7612F59A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317">
                <a:extLst>
                  <a:ext uri="{FF2B5EF4-FFF2-40B4-BE49-F238E27FC236}">
                    <a16:creationId xmlns:a16="http://schemas.microsoft.com/office/drawing/2014/main" id="{19BF8671-59A7-1245-5156-9572EE268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318">
                <a:extLst>
                  <a:ext uri="{FF2B5EF4-FFF2-40B4-BE49-F238E27FC236}">
                    <a16:creationId xmlns:a16="http://schemas.microsoft.com/office/drawing/2014/main" id="{F54D9779-8996-98EE-09DB-BDD9B9AC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319">
                <a:extLst>
                  <a:ext uri="{FF2B5EF4-FFF2-40B4-BE49-F238E27FC236}">
                    <a16:creationId xmlns:a16="http://schemas.microsoft.com/office/drawing/2014/main" id="{01B85177-0C88-452E-01F3-CCA3A1523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8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320">
                <a:extLst>
                  <a:ext uri="{FF2B5EF4-FFF2-40B4-BE49-F238E27FC236}">
                    <a16:creationId xmlns:a16="http://schemas.microsoft.com/office/drawing/2014/main" id="{2D2F60BD-3332-2F83-BAFF-FFFF773AF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321">
                <a:extLst>
                  <a:ext uri="{FF2B5EF4-FFF2-40B4-BE49-F238E27FC236}">
                    <a16:creationId xmlns:a16="http://schemas.microsoft.com/office/drawing/2014/main" id="{5516F930-0B1D-D978-CE22-DF65DBFD7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322">
                <a:extLst>
                  <a:ext uri="{FF2B5EF4-FFF2-40B4-BE49-F238E27FC236}">
                    <a16:creationId xmlns:a16="http://schemas.microsoft.com/office/drawing/2014/main" id="{3D10B8AD-F471-2093-96F8-727AC2D25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76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323">
                <a:extLst>
                  <a:ext uri="{FF2B5EF4-FFF2-40B4-BE49-F238E27FC236}">
                    <a16:creationId xmlns:a16="http://schemas.microsoft.com/office/drawing/2014/main" id="{286566B1-4A8C-0A8D-6B83-831FF3FB2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972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324">
                <a:extLst>
                  <a:ext uri="{FF2B5EF4-FFF2-40B4-BE49-F238E27FC236}">
                    <a16:creationId xmlns:a16="http://schemas.microsoft.com/office/drawing/2014/main" id="{55BD975B-44F2-5887-78BE-F634EED9B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968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325">
                <a:extLst>
                  <a:ext uri="{FF2B5EF4-FFF2-40B4-BE49-F238E27FC236}">
                    <a16:creationId xmlns:a16="http://schemas.microsoft.com/office/drawing/2014/main" id="{5024B41E-BE0B-DA5B-30FF-A9EEBAC1E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60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326">
                <a:extLst>
                  <a:ext uri="{FF2B5EF4-FFF2-40B4-BE49-F238E27FC236}">
                    <a16:creationId xmlns:a16="http://schemas.microsoft.com/office/drawing/2014/main" id="{F6FB061C-9027-33F7-206D-8065446D6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940"/>
                <a:ext cx="88" cy="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327">
                <a:extLst>
                  <a:ext uri="{FF2B5EF4-FFF2-40B4-BE49-F238E27FC236}">
                    <a16:creationId xmlns:a16="http://schemas.microsoft.com/office/drawing/2014/main" id="{1F604C4F-06EC-1101-E214-AB78C9655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909"/>
                <a:ext cx="89" cy="3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328">
                <a:extLst>
                  <a:ext uri="{FF2B5EF4-FFF2-40B4-BE49-F238E27FC236}">
                    <a16:creationId xmlns:a16="http://schemas.microsoft.com/office/drawing/2014/main" id="{3DB4F7C6-383C-3131-0E4C-5A95AEBD4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848"/>
                <a:ext cx="88" cy="6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329">
                <a:extLst>
                  <a:ext uri="{FF2B5EF4-FFF2-40B4-BE49-F238E27FC236}">
                    <a16:creationId xmlns:a16="http://schemas.microsoft.com/office/drawing/2014/main" id="{631B3A29-BA08-4C03-2161-CF873D9C0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739"/>
                <a:ext cx="88" cy="10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330">
                <a:extLst>
                  <a:ext uri="{FF2B5EF4-FFF2-40B4-BE49-F238E27FC236}">
                    <a16:creationId xmlns:a16="http://schemas.microsoft.com/office/drawing/2014/main" id="{AC8B2F2E-C986-70CC-9BFC-98E6223DC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566"/>
                <a:ext cx="88" cy="17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331">
                <a:extLst>
                  <a:ext uri="{FF2B5EF4-FFF2-40B4-BE49-F238E27FC236}">
                    <a16:creationId xmlns:a16="http://schemas.microsoft.com/office/drawing/2014/main" id="{8A8D8CD7-7C83-4CB2-EFD2-E9DAC920B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319"/>
                <a:ext cx="89" cy="24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332">
                <a:extLst>
                  <a:ext uri="{FF2B5EF4-FFF2-40B4-BE49-F238E27FC236}">
                    <a16:creationId xmlns:a16="http://schemas.microsoft.com/office/drawing/2014/main" id="{566283A4-97E0-1E20-6D88-6D345902D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031"/>
                <a:ext cx="88" cy="28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333">
                <a:extLst>
                  <a:ext uri="{FF2B5EF4-FFF2-40B4-BE49-F238E27FC236}">
                    <a16:creationId xmlns:a16="http://schemas.microsoft.com/office/drawing/2014/main" id="{C0317AF6-3CFD-21D9-371A-9B1100944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774"/>
                <a:ext cx="88" cy="25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334">
                <a:extLst>
                  <a:ext uri="{FF2B5EF4-FFF2-40B4-BE49-F238E27FC236}">
                    <a16:creationId xmlns:a16="http://schemas.microsoft.com/office/drawing/2014/main" id="{64517EAE-CC01-AD6F-F915-883432263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596"/>
                <a:ext cx="88" cy="17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335">
                <a:extLst>
                  <a:ext uri="{FF2B5EF4-FFF2-40B4-BE49-F238E27FC236}">
                    <a16:creationId xmlns:a16="http://schemas.microsoft.com/office/drawing/2014/main" id="{26B40E08-7A07-B53D-E505-C4765893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469"/>
                <a:ext cx="89" cy="12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336">
                <a:extLst>
                  <a:ext uri="{FF2B5EF4-FFF2-40B4-BE49-F238E27FC236}">
                    <a16:creationId xmlns:a16="http://schemas.microsoft.com/office/drawing/2014/main" id="{DBFB6B53-B03F-440F-DFE2-8B0F0261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371"/>
                <a:ext cx="88" cy="9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337">
                <a:extLst>
                  <a:ext uri="{FF2B5EF4-FFF2-40B4-BE49-F238E27FC236}">
                    <a16:creationId xmlns:a16="http://schemas.microsoft.com/office/drawing/2014/main" id="{3FFB422C-180C-F08D-B46D-97964FB00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292"/>
                <a:ext cx="88" cy="7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Line 338">
                <a:extLst>
                  <a:ext uri="{FF2B5EF4-FFF2-40B4-BE49-F238E27FC236}">
                    <a16:creationId xmlns:a16="http://schemas.microsoft.com/office/drawing/2014/main" id="{52504FCE-2192-1796-202A-E914B948B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228"/>
                <a:ext cx="88" cy="6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Line 339">
                <a:extLst>
                  <a:ext uri="{FF2B5EF4-FFF2-40B4-BE49-F238E27FC236}">
                    <a16:creationId xmlns:a16="http://schemas.microsoft.com/office/drawing/2014/main" id="{7C7455B6-96B6-6FFD-E3F6-BBB57354E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183"/>
                <a:ext cx="89" cy="4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Line 340">
                <a:extLst>
                  <a:ext uri="{FF2B5EF4-FFF2-40B4-BE49-F238E27FC236}">
                    <a16:creationId xmlns:a16="http://schemas.microsoft.com/office/drawing/2014/main" id="{2DE9C155-69E5-92C8-AF17-EDB22F971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1158"/>
                <a:ext cx="88" cy="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Line 341">
                <a:extLst>
                  <a:ext uri="{FF2B5EF4-FFF2-40B4-BE49-F238E27FC236}">
                    <a16:creationId xmlns:a16="http://schemas.microsoft.com/office/drawing/2014/main" id="{FE018AE3-9F98-1F23-DC37-5F973A0D7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139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Line 342">
                <a:extLst>
                  <a:ext uri="{FF2B5EF4-FFF2-40B4-BE49-F238E27FC236}">
                    <a16:creationId xmlns:a16="http://schemas.microsoft.com/office/drawing/2014/main" id="{312EC942-6E0D-FE84-79A7-55EB8C320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122"/>
                <a:ext cx="88" cy="1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Line 343">
                <a:extLst>
                  <a:ext uri="{FF2B5EF4-FFF2-40B4-BE49-F238E27FC236}">
                    <a16:creationId xmlns:a16="http://schemas.microsoft.com/office/drawing/2014/main" id="{40CD5D38-CC4E-1F7D-459F-CCC4E206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103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Line 344">
                <a:extLst>
                  <a:ext uri="{FF2B5EF4-FFF2-40B4-BE49-F238E27FC236}">
                    <a16:creationId xmlns:a16="http://schemas.microsoft.com/office/drawing/2014/main" id="{BA50474C-BFC0-C744-0613-671CC0B34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092"/>
                <a:ext cx="89" cy="1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Line 345">
                <a:extLst>
                  <a:ext uri="{FF2B5EF4-FFF2-40B4-BE49-F238E27FC236}">
                    <a16:creationId xmlns:a16="http://schemas.microsoft.com/office/drawing/2014/main" id="{251A9B50-2DC3-DA8C-A5A8-F4FC7D1ED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079"/>
                <a:ext cx="88" cy="1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Line 346">
                <a:extLst>
                  <a:ext uri="{FF2B5EF4-FFF2-40B4-BE49-F238E27FC236}">
                    <a16:creationId xmlns:a16="http://schemas.microsoft.com/office/drawing/2014/main" id="{F1C0EC10-AA35-CBEA-03EA-F3BC5CC01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074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Line 347">
                <a:extLst>
                  <a:ext uri="{FF2B5EF4-FFF2-40B4-BE49-F238E27FC236}">
                    <a16:creationId xmlns:a16="http://schemas.microsoft.com/office/drawing/2014/main" id="{D592DCBE-68E3-5806-4FEB-DBE4D10A8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8" y="1067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Line 348">
                <a:extLst>
                  <a:ext uri="{FF2B5EF4-FFF2-40B4-BE49-F238E27FC236}">
                    <a16:creationId xmlns:a16="http://schemas.microsoft.com/office/drawing/2014/main" id="{314A4C8F-CE7C-8B1D-6996-2F57BA19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Line 349">
                <a:extLst>
                  <a:ext uri="{FF2B5EF4-FFF2-40B4-BE49-F238E27FC236}">
                    <a16:creationId xmlns:a16="http://schemas.microsoft.com/office/drawing/2014/main" id="{BAF9CDB0-C563-2613-A663-719A468FC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4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Line 350">
                <a:extLst>
                  <a:ext uri="{FF2B5EF4-FFF2-40B4-BE49-F238E27FC236}">
                    <a16:creationId xmlns:a16="http://schemas.microsoft.com/office/drawing/2014/main" id="{69381581-A5AF-4288-D38E-8F776E9C6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75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Line 351">
                <a:extLst>
                  <a:ext uri="{FF2B5EF4-FFF2-40B4-BE49-F238E27FC236}">
                    <a16:creationId xmlns:a16="http://schemas.microsoft.com/office/drawing/2014/main" id="{241275E3-A1E1-8163-4D75-F8C7DF8C7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77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Line 352">
                <a:extLst>
                  <a:ext uri="{FF2B5EF4-FFF2-40B4-BE49-F238E27FC236}">
                    <a16:creationId xmlns:a16="http://schemas.microsoft.com/office/drawing/2014/main" id="{154BB860-1678-F7BD-23F1-8F17A5032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0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Line 353">
                <a:extLst>
                  <a:ext uri="{FF2B5EF4-FFF2-40B4-BE49-F238E27FC236}">
                    <a16:creationId xmlns:a16="http://schemas.microsoft.com/office/drawing/2014/main" id="{54F0118D-56FA-E6E4-4506-2280BFA5F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2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Line 354">
                <a:extLst>
                  <a:ext uri="{FF2B5EF4-FFF2-40B4-BE49-F238E27FC236}">
                    <a16:creationId xmlns:a16="http://schemas.microsoft.com/office/drawing/2014/main" id="{52FC696D-2C94-3BF0-EF97-2718932CD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5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Line 355">
                <a:extLst>
                  <a:ext uri="{FF2B5EF4-FFF2-40B4-BE49-F238E27FC236}">
                    <a16:creationId xmlns:a16="http://schemas.microsoft.com/office/drawing/2014/main" id="{2A25AF51-13EB-A096-2A52-FA5E95104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7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Line 356">
                <a:extLst>
                  <a:ext uri="{FF2B5EF4-FFF2-40B4-BE49-F238E27FC236}">
                    <a16:creationId xmlns:a16="http://schemas.microsoft.com/office/drawing/2014/main" id="{F06EF1F5-9AB6-853F-963F-8F475319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2" y="2984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Line 357">
                <a:extLst>
                  <a:ext uri="{FF2B5EF4-FFF2-40B4-BE49-F238E27FC236}">
                    <a16:creationId xmlns:a16="http://schemas.microsoft.com/office/drawing/2014/main" id="{A7EB15A1-3228-A540-31AF-C16A52754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Line 358">
                <a:extLst>
                  <a:ext uri="{FF2B5EF4-FFF2-40B4-BE49-F238E27FC236}">
                    <a16:creationId xmlns:a16="http://schemas.microsoft.com/office/drawing/2014/main" id="{89B1BA91-08B9-E685-833A-94B9C8318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Line 359">
                <a:extLst>
                  <a:ext uri="{FF2B5EF4-FFF2-40B4-BE49-F238E27FC236}">
                    <a16:creationId xmlns:a16="http://schemas.microsoft.com/office/drawing/2014/main" id="{68F26414-8F5F-90DE-6FCD-5770ED614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298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Line 360">
                <a:extLst>
                  <a:ext uri="{FF2B5EF4-FFF2-40B4-BE49-F238E27FC236}">
                    <a16:creationId xmlns:a16="http://schemas.microsoft.com/office/drawing/2014/main" id="{9AD53D00-B987-1A16-D8AC-AC5674DDF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Line 361">
                <a:extLst>
                  <a:ext uri="{FF2B5EF4-FFF2-40B4-BE49-F238E27FC236}">
                    <a16:creationId xmlns:a16="http://schemas.microsoft.com/office/drawing/2014/main" id="{E1F86721-0EDE-E590-C822-736C2018B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Line 362">
                <a:extLst>
                  <a:ext uri="{FF2B5EF4-FFF2-40B4-BE49-F238E27FC236}">
                    <a16:creationId xmlns:a16="http://schemas.microsoft.com/office/drawing/2014/main" id="{EC7418CE-54B0-9F38-A2EC-73A259876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Line 363">
                <a:extLst>
                  <a:ext uri="{FF2B5EF4-FFF2-40B4-BE49-F238E27FC236}">
                    <a16:creationId xmlns:a16="http://schemas.microsoft.com/office/drawing/2014/main" id="{CC1C0836-31F8-6991-06B0-A425346D0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Line 364">
                <a:extLst>
                  <a:ext uri="{FF2B5EF4-FFF2-40B4-BE49-F238E27FC236}">
                    <a16:creationId xmlns:a16="http://schemas.microsoft.com/office/drawing/2014/main" id="{7A869119-414F-5592-52F5-E8B6732D2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Line 365">
                <a:extLst>
                  <a:ext uri="{FF2B5EF4-FFF2-40B4-BE49-F238E27FC236}">
                    <a16:creationId xmlns:a16="http://schemas.microsoft.com/office/drawing/2014/main" id="{869A2D6C-D897-8401-842D-F7F9CF4A3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Line 366">
                <a:extLst>
                  <a:ext uri="{FF2B5EF4-FFF2-40B4-BE49-F238E27FC236}">
                    <a16:creationId xmlns:a16="http://schemas.microsoft.com/office/drawing/2014/main" id="{E6FCF476-B6F8-F90E-C7B1-D753FE249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Line 367">
                <a:extLst>
                  <a:ext uri="{FF2B5EF4-FFF2-40B4-BE49-F238E27FC236}">
                    <a16:creationId xmlns:a16="http://schemas.microsoft.com/office/drawing/2014/main" id="{B209C9D1-46DE-35E2-86E3-99EEF574D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Line 368">
                <a:extLst>
                  <a:ext uri="{FF2B5EF4-FFF2-40B4-BE49-F238E27FC236}">
                    <a16:creationId xmlns:a16="http://schemas.microsoft.com/office/drawing/2014/main" id="{D63610B5-58B4-D891-FFAB-64389A8E6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298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Line 369">
                <a:extLst>
                  <a:ext uri="{FF2B5EF4-FFF2-40B4-BE49-F238E27FC236}">
                    <a16:creationId xmlns:a16="http://schemas.microsoft.com/office/drawing/2014/main" id="{26D7CB92-4F66-D34D-A7BE-5C7C531AE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Line 370">
                <a:extLst>
                  <a:ext uri="{FF2B5EF4-FFF2-40B4-BE49-F238E27FC236}">
                    <a16:creationId xmlns:a16="http://schemas.microsoft.com/office/drawing/2014/main" id="{7832CE24-F87F-19F9-278E-7B8E1CECC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Line 371">
                <a:extLst>
                  <a:ext uri="{FF2B5EF4-FFF2-40B4-BE49-F238E27FC236}">
                    <a16:creationId xmlns:a16="http://schemas.microsoft.com/office/drawing/2014/main" id="{E0B7BC1B-5C45-4A99-C79E-D89EB736E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980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Line 372">
                <a:extLst>
                  <a:ext uri="{FF2B5EF4-FFF2-40B4-BE49-F238E27FC236}">
                    <a16:creationId xmlns:a16="http://schemas.microsoft.com/office/drawing/2014/main" id="{CD30DF2E-16D6-B07F-F4E0-01710B1EA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3" y="2980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Line 373">
                <a:extLst>
                  <a:ext uri="{FF2B5EF4-FFF2-40B4-BE49-F238E27FC236}">
                    <a16:creationId xmlns:a16="http://schemas.microsoft.com/office/drawing/2014/main" id="{329F419A-A20A-8AEA-AF51-B4CE962C4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981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Line 374">
                <a:extLst>
                  <a:ext uri="{FF2B5EF4-FFF2-40B4-BE49-F238E27FC236}">
                    <a16:creationId xmlns:a16="http://schemas.microsoft.com/office/drawing/2014/main" id="{A9DA84B9-1CF3-DF97-A71F-AC3140B57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979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Line 375">
                <a:extLst>
                  <a:ext uri="{FF2B5EF4-FFF2-40B4-BE49-F238E27FC236}">
                    <a16:creationId xmlns:a16="http://schemas.microsoft.com/office/drawing/2014/main" id="{2B33625B-4FC8-F5B0-AB1E-BABB44B35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978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Line 376">
                <a:extLst>
                  <a:ext uri="{FF2B5EF4-FFF2-40B4-BE49-F238E27FC236}">
                    <a16:creationId xmlns:a16="http://schemas.microsoft.com/office/drawing/2014/main" id="{C2167C5F-6F11-9A61-B9EB-C5374C2A5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974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Line 377">
                <a:extLst>
                  <a:ext uri="{FF2B5EF4-FFF2-40B4-BE49-F238E27FC236}">
                    <a16:creationId xmlns:a16="http://schemas.microsoft.com/office/drawing/2014/main" id="{2260D677-C5E2-C88F-D966-60EA4664C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971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Line 378">
                <a:extLst>
                  <a:ext uri="{FF2B5EF4-FFF2-40B4-BE49-F238E27FC236}">
                    <a16:creationId xmlns:a16="http://schemas.microsoft.com/office/drawing/2014/main" id="{794BC947-316B-4CC8-39C9-B16D8E929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2966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Line 379">
                <a:extLst>
                  <a:ext uri="{FF2B5EF4-FFF2-40B4-BE49-F238E27FC236}">
                    <a16:creationId xmlns:a16="http://schemas.microsoft.com/office/drawing/2014/main" id="{1DE752EF-1FEC-DFBD-F9AB-1F1034E9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2959"/>
                <a:ext cx="88" cy="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Line 380">
                <a:extLst>
                  <a:ext uri="{FF2B5EF4-FFF2-40B4-BE49-F238E27FC236}">
                    <a16:creationId xmlns:a16="http://schemas.microsoft.com/office/drawing/2014/main" id="{23F00B6A-AD8E-625E-866C-9E67DCD3E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2945"/>
                <a:ext cx="89" cy="1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Line 381">
                <a:extLst>
                  <a:ext uri="{FF2B5EF4-FFF2-40B4-BE49-F238E27FC236}">
                    <a16:creationId xmlns:a16="http://schemas.microsoft.com/office/drawing/2014/main" id="{FBD01AB1-E33A-4F57-0274-F31506591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14"/>
                <a:ext cx="88" cy="3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Line 382">
                <a:extLst>
                  <a:ext uri="{FF2B5EF4-FFF2-40B4-BE49-F238E27FC236}">
                    <a16:creationId xmlns:a16="http://schemas.microsoft.com/office/drawing/2014/main" id="{97EA4F97-C131-04DB-BDCD-71A5635D9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2863"/>
                <a:ext cx="88" cy="5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Line 383">
                <a:extLst>
                  <a:ext uri="{FF2B5EF4-FFF2-40B4-BE49-F238E27FC236}">
                    <a16:creationId xmlns:a16="http://schemas.microsoft.com/office/drawing/2014/main" id="{98565F14-20AA-CDD9-44C4-1E3B683CD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2781"/>
                <a:ext cx="88" cy="8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Line 384">
                <a:extLst>
                  <a:ext uri="{FF2B5EF4-FFF2-40B4-BE49-F238E27FC236}">
                    <a16:creationId xmlns:a16="http://schemas.microsoft.com/office/drawing/2014/main" id="{AAB0AA0B-2F47-C7A3-A414-E5765D8FE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2655"/>
                <a:ext cx="89" cy="1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Line 385">
                <a:extLst>
                  <a:ext uri="{FF2B5EF4-FFF2-40B4-BE49-F238E27FC236}">
                    <a16:creationId xmlns:a16="http://schemas.microsoft.com/office/drawing/2014/main" id="{6B482F59-9424-2921-8669-2B245B33B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2469"/>
                <a:ext cx="88" cy="18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386">
                <a:extLst>
                  <a:ext uri="{FF2B5EF4-FFF2-40B4-BE49-F238E27FC236}">
                    <a16:creationId xmlns:a16="http://schemas.microsoft.com/office/drawing/2014/main" id="{1ADBC812-3D85-875C-4F93-EA9D42C4D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2240"/>
                <a:ext cx="88" cy="22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387">
                <a:extLst>
                  <a:ext uri="{FF2B5EF4-FFF2-40B4-BE49-F238E27FC236}">
                    <a16:creationId xmlns:a16="http://schemas.microsoft.com/office/drawing/2014/main" id="{6FF5D90C-59F2-D411-1B87-9159C938B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2025"/>
                <a:ext cx="88" cy="21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388">
                <a:extLst>
                  <a:ext uri="{FF2B5EF4-FFF2-40B4-BE49-F238E27FC236}">
                    <a16:creationId xmlns:a16="http://schemas.microsoft.com/office/drawing/2014/main" id="{12F076DF-9200-02B5-5CEF-F093EDF81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862"/>
                <a:ext cx="88" cy="16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389">
                <a:extLst>
                  <a:ext uri="{FF2B5EF4-FFF2-40B4-BE49-F238E27FC236}">
                    <a16:creationId xmlns:a16="http://schemas.microsoft.com/office/drawing/2014/main" id="{E905B3EB-593A-C803-13A1-CF87B96E0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758"/>
                <a:ext cx="89" cy="10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390">
                <a:extLst>
                  <a:ext uri="{FF2B5EF4-FFF2-40B4-BE49-F238E27FC236}">
                    <a16:creationId xmlns:a16="http://schemas.microsoft.com/office/drawing/2014/main" id="{C81E7137-E777-DE35-CAD3-5803328D2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684"/>
                <a:ext cx="88" cy="7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391">
                <a:extLst>
                  <a:ext uri="{FF2B5EF4-FFF2-40B4-BE49-F238E27FC236}">
                    <a16:creationId xmlns:a16="http://schemas.microsoft.com/office/drawing/2014/main" id="{76BA3B0B-8D85-7624-1C16-36F23A990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624"/>
                <a:ext cx="88" cy="6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392">
                <a:extLst>
                  <a:ext uri="{FF2B5EF4-FFF2-40B4-BE49-F238E27FC236}">
                    <a16:creationId xmlns:a16="http://schemas.microsoft.com/office/drawing/2014/main" id="{5D97AD7D-129B-2EC9-969D-AA431BE12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8" y="1593"/>
                <a:ext cx="89" cy="3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393">
                <a:extLst>
                  <a:ext uri="{FF2B5EF4-FFF2-40B4-BE49-F238E27FC236}">
                    <a16:creationId xmlns:a16="http://schemas.microsoft.com/office/drawing/2014/main" id="{9A42B75E-1667-00A3-F111-DD0795663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8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394">
                <a:extLst>
                  <a:ext uri="{FF2B5EF4-FFF2-40B4-BE49-F238E27FC236}">
                    <a16:creationId xmlns:a16="http://schemas.microsoft.com/office/drawing/2014/main" id="{8415FE0B-4A72-4C0D-E055-BBA1CA3FD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395">
                <a:extLst>
                  <a:ext uri="{FF2B5EF4-FFF2-40B4-BE49-F238E27FC236}">
                    <a16:creationId xmlns:a16="http://schemas.microsoft.com/office/drawing/2014/main" id="{96A8630B-E61D-B8AF-3D66-5C01852EC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980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396">
                <a:extLst>
                  <a:ext uri="{FF2B5EF4-FFF2-40B4-BE49-F238E27FC236}">
                    <a16:creationId xmlns:a16="http://schemas.microsoft.com/office/drawing/2014/main" id="{69ECC245-8CCE-EF3D-DB60-DD7C21AC5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397">
                <a:extLst>
                  <a:ext uri="{FF2B5EF4-FFF2-40B4-BE49-F238E27FC236}">
                    <a16:creationId xmlns:a16="http://schemas.microsoft.com/office/drawing/2014/main" id="{3171E620-B3D3-3A7A-1889-5EC04A3B8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398">
                <a:extLst>
                  <a:ext uri="{FF2B5EF4-FFF2-40B4-BE49-F238E27FC236}">
                    <a16:creationId xmlns:a16="http://schemas.microsoft.com/office/drawing/2014/main" id="{AC3B8652-6909-D1A5-009F-4EF293CEE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399">
                <a:extLst>
                  <a:ext uri="{FF2B5EF4-FFF2-40B4-BE49-F238E27FC236}">
                    <a16:creationId xmlns:a16="http://schemas.microsoft.com/office/drawing/2014/main" id="{947C7853-EF15-92EB-8367-1F1252757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400">
                <a:extLst>
                  <a:ext uri="{FF2B5EF4-FFF2-40B4-BE49-F238E27FC236}">
                    <a16:creationId xmlns:a16="http://schemas.microsoft.com/office/drawing/2014/main" id="{E8D890E0-7915-9716-FE53-4DE2CF48D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401">
                <a:extLst>
                  <a:ext uri="{FF2B5EF4-FFF2-40B4-BE49-F238E27FC236}">
                    <a16:creationId xmlns:a16="http://schemas.microsoft.com/office/drawing/2014/main" id="{AF0E0A57-DEB9-E5E1-81E6-FF2E7806F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2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402">
                <a:extLst>
                  <a:ext uri="{FF2B5EF4-FFF2-40B4-BE49-F238E27FC236}">
                    <a16:creationId xmlns:a16="http://schemas.microsoft.com/office/drawing/2014/main" id="{6F96918B-79EA-F8B0-3F92-BB113B8A5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Line 403">
                <a:extLst>
                  <a:ext uri="{FF2B5EF4-FFF2-40B4-BE49-F238E27FC236}">
                    <a16:creationId xmlns:a16="http://schemas.microsoft.com/office/drawing/2014/main" id="{1E3B73AC-4140-7F07-BAD4-65C7BF268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Line 404">
                <a:extLst>
                  <a:ext uri="{FF2B5EF4-FFF2-40B4-BE49-F238E27FC236}">
                    <a16:creationId xmlns:a16="http://schemas.microsoft.com/office/drawing/2014/main" id="{77FD0480-CCAA-5B27-1143-42E014172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298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Line 405">
                <a:extLst>
                  <a:ext uri="{FF2B5EF4-FFF2-40B4-BE49-F238E27FC236}">
                    <a16:creationId xmlns:a16="http://schemas.microsoft.com/office/drawing/2014/main" id="{228D2CE6-34CD-272D-2983-260CA929D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5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607">
              <a:extLst>
                <a:ext uri="{FF2B5EF4-FFF2-40B4-BE49-F238E27FC236}">
                  <a16:creationId xmlns:a16="http://schemas.microsoft.com/office/drawing/2014/main" id="{45FED9F4-AD2B-68AB-6108-EE3DE8D8E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5" y="1256"/>
              <a:ext cx="3972" cy="1731"/>
              <a:chOff x="1935" y="1256"/>
              <a:chExt cx="3972" cy="1731"/>
            </a:xfrm>
          </p:grpSpPr>
          <p:sp>
            <p:nvSpPr>
              <p:cNvPr id="150" name="Line 407">
                <a:extLst>
                  <a:ext uri="{FF2B5EF4-FFF2-40B4-BE49-F238E27FC236}">
                    <a16:creationId xmlns:a16="http://schemas.microsoft.com/office/drawing/2014/main" id="{2010C79C-568D-6914-174B-A293E0B3C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08">
                <a:extLst>
                  <a:ext uri="{FF2B5EF4-FFF2-40B4-BE49-F238E27FC236}">
                    <a16:creationId xmlns:a16="http://schemas.microsoft.com/office/drawing/2014/main" id="{2BB52351-A3E8-A053-FC8D-C9642A976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76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409">
                <a:extLst>
                  <a:ext uri="{FF2B5EF4-FFF2-40B4-BE49-F238E27FC236}">
                    <a16:creationId xmlns:a16="http://schemas.microsoft.com/office/drawing/2014/main" id="{AAF4CF3D-AF2C-0EE7-EE57-09DD1C134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65"/>
                <a:ext cx="88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Line 410">
                <a:extLst>
                  <a:ext uri="{FF2B5EF4-FFF2-40B4-BE49-F238E27FC236}">
                    <a16:creationId xmlns:a16="http://schemas.microsoft.com/office/drawing/2014/main" id="{228CF5E5-9F2C-EFBD-3FB9-AF92C3932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43"/>
                <a:ext cx="89" cy="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411">
                <a:extLst>
                  <a:ext uri="{FF2B5EF4-FFF2-40B4-BE49-F238E27FC236}">
                    <a16:creationId xmlns:a16="http://schemas.microsoft.com/office/drawing/2014/main" id="{F6CD1EB6-4BA1-229F-9F8C-3AB17AD35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03"/>
                <a:ext cx="88" cy="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412">
                <a:extLst>
                  <a:ext uri="{FF2B5EF4-FFF2-40B4-BE49-F238E27FC236}">
                    <a16:creationId xmlns:a16="http://schemas.microsoft.com/office/drawing/2014/main" id="{5F841C95-8593-FE00-550C-00D92862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827"/>
                <a:ext cx="88" cy="7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413">
                <a:extLst>
                  <a:ext uri="{FF2B5EF4-FFF2-40B4-BE49-F238E27FC236}">
                    <a16:creationId xmlns:a16="http://schemas.microsoft.com/office/drawing/2014/main" id="{ABB752F2-A158-E743-D567-D95AC390D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696"/>
                <a:ext cx="88" cy="13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414">
                <a:extLst>
                  <a:ext uri="{FF2B5EF4-FFF2-40B4-BE49-F238E27FC236}">
                    <a16:creationId xmlns:a16="http://schemas.microsoft.com/office/drawing/2014/main" id="{7303F6C0-31C9-C1DB-25B3-E3CC24336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501"/>
                <a:ext cx="89" cy="19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415">
                <a:extLst>
                  <a:ext uri="{FF2B5EF4-FFF2-40B4-BE49-F238E27FC236}">
                    <a16:creationId xmlns:a16="http://schemas.microsoft.com/office/drawing/2014/main" id="{C3FCA261-5BF7-70CF-0D59-1734C8D07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247"/>
                <a:ext cx="88" cy="2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416">
                <a:extLst>
                  <a:ext uri="{FF2B5EF4-FFF2-40B4-BE49-F238E27FC236}">
                    <a16:creationId xmlns:a16="http://schemas.microsoft.com/office/drawing/2014/main" id="{D7A77B80-B752-8570-A8C3-9667F9B6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1982"/>
                <a:ext cx="88" cy="2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417">
                <a:extLst>
                  <a:ext uri="{FF2B5EF4-FFF2-40B4-BE49-F238E27FC236}">
                    <a16:creationId xmlns:a16="http://schemas.microsoft.com/office/drawing/2014/main" id="{AA0C02DF-D580-73A6-6A46-B9A8E94CC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1759"/>
                <a:ext cx="88" cy="2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418">
                <a:extLst>
                  <a:ext uri="{FF2B5EF4-FFF2-40B4-BE49-F238E27FC236}">
                    <a16:creationId xmlns:a16="http://schemas.microsoft.com/office/drawing/2014/main" id="{662404C7-600D-8A41-B2E9-2E99F2EA4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1607"/>
                <a:ext cx="89" cy="1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419">
                <a:extLst>
                  <a:ext uri="{FF2B5EF4-FFF2-40B4-BE49-F238E27FC236}">
                    <a16:creationId xmlns:a16="http://schemas.microsoft.com/office/drawing/2014/main" id="{5D3BC036-7FE6-5F87-DB58-25846F8D9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507"/>
                <a:ext cx="88" cy="10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420">
                <a:extLst>
                  <a:ext uri="{FF2B5EF4-FFF2-40B4-BE49-F238E27FC236}">
                    <a16:creationId xmlns:a16="http://schemas.microsoft.com/office/drawing/2014/main" id="{6E46D06B-EFB5-CCE4-BE55-85F62E074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434"/>
                <a:ext cx="88" cy="7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421">
                <a:extLst>
                  <a:ext uri="{FF2B5EF4-FFF2-40B4-BE49-F238E27FC236}">
                    <a16:creationId xmlns:a16="http://schemas.microsoft.com/office/drawing/2014/main" id="{07568F5C-21F8-D250-8BA5-CA5541C09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1380"/>
                <a:ext cx="88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422">
                <a:extLst>
                  <a:ext uri="{FF2B5EF4-FFF2-40B4-BE49-F238E27FC236}">
                    <a16:creationId xmlns:a16="http://schemas.microsoft.com/office/drawing/2014/main" id="{8CF9A84F-11DE-634A-D15E-580B1DDAA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1336"/>
                <a:ext cx="89" cy="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423">
                <a:extLst>
                  <a:ext uri="{FF2B5EF4-FFF2-40B4-BE49-F238E27FC236}">
                    <a16:creationId xmlns:a16="http://schemas.microsoft.com/office/drawing/2014/main" id="{09082ECC-68DA-7560-85A4-7E4C5A74C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1305"/>
                <a:ext cx="88" cy="3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424">
                <a:extLst>
                  <a:ext uri="{FF2B5EF4-FFF2-40B4-BE49-F238E27FC236}">
                    <a16:creationId xmlns:a16="http://schemas.microsoft.com/office/drawing/2014/main" id="{36D7C743-4FCA-213F-8A60-D8486E91F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293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Line 425">
                <a:extLst>
                  <a:ext uri="{FF2B5EF4-FFF2-40B4-BE49-F238E27FC236}">
                    <a16:creationId xmlns:a16="http://schemas.microsoft.com/office/drawing/2014/main" id="{AC97198D-D12D-DDD9-7402-EC5DBA4E7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281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426">
                <a:extLst>
                  <a:ext uri="{FF2B5EF4-FFF2-40B4-BE49-F238E27FC236}">
                    <a16:creationId xmlns:a16="http://schemas.microsoft.com/office/drawing/2014/main" id="{5BA20A78-5AD3-2404-5F16-7ACF87526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271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Line 427">
                <a:extLst>
                  <a:ext uri="{FF2B5EF4-FFF2-40B4-BE49-F238E27FC236}">
                    <a16:creationId xmlns:a16="http://schemas.microsoft.com/office/drawing/2014/main" id="{8EBF15B5-3AA0-C42E-9D69-C1DB0DAFB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27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428">
                <a:extLst>
                  <a:ext uri="{FF2B5EF4-FFF2-40B4-BE49-F238E27FC236}">
                    <a16:creationId xmlns:a16="http://schemas.microsoft.com/office/drawing/2014/main" id="{FA0A551F-092B-FEAA-A63B-D33C51ADC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262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Line 429">
                <a:extLst>
                  <a:ext uri="{FF2B5EF4-FFF2-40B4-BE49-F238E27FC236}">
                    <a16:creationId xmlns:a16="http://schemas.microsoft.com/office/drawing/2014/main" id="{DA9D8322-9D9E-153A-4050-C827A0467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256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430">
                <a:extLst>
                  <a:ext uri="{FF2B5EF4-FFF2-40B4-BE49-F238E27FC236}">
                    <a16:creationId xmlns:a16="http://schemas.microsoft.com/office/drawing/2014/main" id="{EF29ACE6-5736-2583-6EF6-DEC534E8D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256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431">
                <a:extLst>
                  <a:ext uri="{FF2B5EF4-FFF2-40B4-BE49-F238E27FC236}">
                    <a16:creationId xmlns:a16="http://schemas.microsoft.com/office/drawing/2014/main" id="{2475441B-8093-A8CD-B9A5-B8D83576E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1" y="1256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432">
                <a:extLst>
                  <a:ext uri="{FF2B5EF4-FFF2-40B4-BE49-F238E27FC236}">
                    <a16:creationId xmlns:a16="http://schemas.microsoft.com/office/drawing/2014/main" id="{A536A3DF-72D1-BFC9-8E64-05701DC07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" y="1265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433">
                <a:extLst>
                  <a:ext uri="{FF2B5EF4-FFF2-40B4-BE49-F238E27FC236}">
                    <a16:creationId xmlns:a16="http://schemas.microsoft.com/office/drawing/2014/main" id="{1540DE85-ECA9-6004-77CA-E07C2483C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1268"/>
                <a:ext cx="88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Line 434">
                <a:extLst>
                  <a:ext uri="{FF2B5EF4-FFF2-40B4-BE49-F238E27FC236}">
                    <a16:creationId xmlns:a16="http://schemas.microsoft.com/office/drawing/2014/main" id="{63061730-C92F-4DC6-D059-8A8BC3E38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5" y="1278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Line 435">
                <a:extLst>
                  <a:ext uri="{FF2B5EF4-FFF2-40B4-BE49-F238E27FC236}">
                    <a16:creationId xmlns:a16="http://schemas.microsoft.com/office/drawing/2014/main" id="{E2BDFC0D-84D7-DE1A-B01B-4F09C0F16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3" y="1278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436">
                <a:extLst>
                  <a:ext uri="{FF2B5EF4-FFF2-40B4-BE49-F238E27FC236}">
                    <a16:creationId xmlns:a16="http://schemas.microsoft.com/office/drawing/2014/main" id="{5364E7B3-AE3C-D933-238A-1D600F36F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2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Line 437">
                <a:extLst>
                  <a:ext uri="{FF2B5EF4-FFF2-40B4-BE49-F238E27FC236}">
                    <a16:creationId xmlns:a16="http://schemas.microsoft.com/office/drawing/2014/main" id="{05A49560-1E6C-4C53-9798-0412ED8A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0" y="1282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438">
                <a:extLst>
                  <a:ext uri="{FF2B5EF4-FFF2-40B4-BE49-F238E27FC236}">
                    <a16:creationId xmlns:a16="http://schemas.microsoft.com/office/drawing/2014/main" id="{49C833F3-DC11-82E1-5AA8-0B559DFC8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8" y="1288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439">
                <a:extLst>
                  <a:ext uri="{FF2B5EF4-FFF2-40B4-BE49-F238E27FC236}">
                    <a16:creationId xmlns:a16="http://schemas.microsoft.com/office/drawing/2014/main" id="{18D44646-88DD-BEAF-6528-F5EA5DF6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79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440">
                <a:extLst>
                  <a:ext uri="{FF2B5EF4-FFF2-40B4-BE49-F238E27FC236}">
                    <a16:creationId xmlns:a16="http://schemas.microsoft.com/office/drawing/2014/main" id="{3F7B5CEB-43DD-CBA9-AD02-192E28D54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441">
                <a:extLst>
                  <a:ext uri="{FF2B5EF4-FFF2-40B4-BE49-F238E27FC236}">
                    <a16:creationId xmlns:a16="http://schemas.microsoft.com/office/drawing/2014/main" id="{DA5F832A-926B-8958-6326-0CD0BD738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442">
                <a:extLst>
                  <a:ext uri="{FF2B5EF4-FFF2-40B4-BE49-F238E27FC236}">
                    <a16:creationId xmlns:a16="http://schemas.microsoft.com/office/drawing/2014/main" id="{95245EF7-5C04-4AC1-2F2B-24B7AD2B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443">
                <a:extLst>
                  <a:ext uri="{FF2B5EF4-FFF2-40B4-BE49-F238E27FC236}">
                    <a16:creationId xmlns:a16="http://schemas.microsoft.com/office/drawing/2014/main" id="{5F0E140D-683B-DCAF-09E5-F06FD8514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444">
                <a:extLst>
                  <a:ext uri="{FF2B5EF4-FFF2-40B4-BE49-F238E27FC236}">
                    <a16:creationId xmlns:a16="http://schemas.microsoft.com/office/drawing/2014/main" id="{43B9F084-107F-C4CA-A28E-04D0C323A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Line 445">
                <a:extLst>
                  <a:ext uri="{FF2B5EF4-FFF2-40B4-BE49-F238E27FC236}">
                    <a16:creationId xmlns:a16="http://schemas.microsoft.com/office/drawing/2014/main" id="{7E77D918-F00D-E062-D7E7-D4B846CD4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5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446">
                <a:extLst>
                  <a:ext uri="{FF2B5EF4-FFF2-40B4-BE49-F238E27FC236}">
                    <a16:creationId xmlns:a16="http://schemas.microsoft.com/office/drawing/2014/main" id="{5D1F3CAE-8545-4600-81D7-7B974A7A1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298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447">
                <a:extLst>
                  <a:ext uri="{FF2B5EF4-FFF2-40B4-BE49-F238E27FC236}">
                    <a16:creationId xmlns:a16="http://schemas.microsoft.com/office/drawing/2014/main" id="{872420E1-82D7-DA32-5ACC-F83182921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448">
                <a:extLst>
                  <a:ext uri="{FF2B5EF4-FFF2-40B4-BE49-F238E27FC236}">
                    <a16:creationId xmlns:a16="http://schemas.microsoft.com/office/drawing/2014/main" id="{815C0278-6D75-2EAD-E6D0-0E3A42704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449">
                <a:extLst>
                  <a:ext uri="{FF2B5EF4-FFF2-40B4-BE49-F238E27FC236}">
                    <a16:creationId xmlns:a16="http://schemas.microsoft.com/office/drawing/2014/main" id="{D0ACCCDB-51ED-F515-BA7C-029D92079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450">
                <a:extLst>
                  <a:ext uri="{FF2B5EF4-FFF2-40B4-BE49-F238E27FC236}">
                    <a16:creationId xmlns:a16="http://schemas.microsoft.com/office/drawing/2014/main" id="{BE034108-4847-45EA-B971-562F86C24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6" y="297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451">
                <a:extLst>
                  <a:ext uri="{FF2B5EF4-FFF2-40B4-BE49-F238E27FC236}">
                    <a16:creationId xmlns:a16="http://schemas.microsoft.com/office/drawing/2014/main" id="{FD3CDF49-18B4-0AAA-B4EA-810E4A9B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5" y="2975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452">
                <a:extLst>
                  <a:ext uri="{FF2B5EF4-FFF2-40B4-BE49-F238E27FC236}">
                    <a16:creationId xmlns:a16="http://schemas.microsoft.com/office/drawing/2014/main" id="{43B1412D-24E0-6084-2ADE-3108433F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73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453">
                <a:extLst>
                  <a:ext uri="{FF2B5EF4-FFF2-40B4-BE49-F238E27FC236}">
                    <a16:creationId xmlns:a16="http://schemas.microsoft.com/office/drawing/2014/main" id="{54C82D30-C11F-CD5F-7AA8-2ED702545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69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454">
                <a:extLst>
                  <a:ext uri="{FF2B5EF4-FFF2-40B4-BE49-F238E27FC236}">
                    <a16:creationId xmlns:a16="http://schemas.microsoft.com/office/drawing/2014/main" id="{2ED2A857-CEE1-2552-3D4C-64610C603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58"/>
                <a:ext cx="88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Line 455">
                <a:extLst>
                  <a:ext uri="{FF2B5EF4-FFF2-40B4-BE49-F238E27FC236}">
                    <a16:creationId xmlns:a16="http://schemas.microsoft.com/office/drawing/2014/main" id="{BBA18AC8-0ED9-3094-2732-C2413A526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32"/>
                <a:ext cx="89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456">
                <a:extLst>
                  <a:ext uri="{FF2B5EF4-FFF2-40B4-BE49-F238E27FC236}">
                    <a16:creationId xmlns:a16="http://schemas.microsoft.com/office/drawing/2014/main" id="{CDB0C499-7AD3-4698-2149-DB37206BA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887"/>
                <a:ext cx="88" cy="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Line 457">
                <a:extLst>
                  <a:ext uri="{FF2B5EF4-FFF2-40B4-BE49-F238E27FC236}">
                    <a16:creationId xmlns:a16="http://schemas.microsoft.com/office/drawing/2014/main" id="{29BA64BE-23D3-9470-61EF-8DA1C64AB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809"/>
                <a:ext cx="88" cy="7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Line 458">
                <a:extLst>
                  <a:ext uri="{FF2B5EF4-FFF2-40B4-BE49-F238E27FC236}">
                    <a16:creationId xmlns:a16="http://schemas.microsoft.com/office/drawing/2014/main" id="{2CA240BE-C61A-9570-C231-555ACAAF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678"/>
                <a:ext cx="88" cy="13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Line 459">
                <a:extLst>
                  <a:ext uri="{FF2B5EF4-FFF2-40B4-BE49-F238E27FC236}">
                    <a16:creationId xmlns:a16="http://schemas.microsoft.com/office/drawing/2014/main" id="{8566C345-405A-2E1B-288B-CDE81B16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487"/>
                <a:ext cx="89" cy="19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Line 460">
                <a:extLst>
                  <a:ext uri="{FF2B5EF4-FFF2-40B4-BE49-F238E27FC236}">
                    <a16:creationId xmlns:a16="http://schemas.microsoft.com/office/drawing/2014/main" id="{0D3C4292-4A27-57A2-7C86-D4EED64E2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259"/>
                <a:ext cx="88" cy="2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461">
                <a:extLst>
                  <a:ext uri="{FF2B5EF4-FFF2-40B4-BE49-F238E27FC236}">
                    <a16:creationId xmlns:a16="http://schemas.microsoft.com/office/drawing/2014/main" id="{F0C0381C-76A2-1933-727B-976BC03FA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038"/>
                <a:ext cx="88" cy="22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Line 462">
                <a:extLst>
                  <a:ext uri="{FF2B5EF4-FFF2-40B4-BE49-F238E27FC236}">
                    <a16:creationId xmlns:a16="http://schemas.microsoft.com/office/drawing/2014/main" id="{437A8F2B-5086-445F-7E6A-4BD7E8CA8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1854"/>
                <a:ext cx="88" cy="1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Line 463">
                <a:extLst>
                  <a:ext uri="{FF2B5EF4-FFF2-40B4-BE49-F238E27FC236}">
                    <a16:creationId xmlns:a16="http://schemas.microsoft.com/office/drawing/2014/main" id="{047AFEE3-BEBA-7051-9FB6-4661145AF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1728"/>
                <a:ext cx="89" cy="1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Line 464">
                <a:extLst>
                  <a:ext uri="{FF2B5EF4-FFF2-40B4-BE49-F238E27FC236}">
                    <a16:creationId xmlns:a16="http://schemas.microsoft.com/office/drawing/2014/main" id="{01E8C6AB-99C2-F0A2-95F6-8B87E687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645"/>
                <a:ext cx="88" cy="8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Line 465">
                <a:extLst>
                  <a:ext uri="{FF2B5EF4-FFF2-40B4-BE49-F238E27FC236}">
                    <a16:creationId xmlns:a16="http://schemas.microsoft.com/office/drawing/2014/main" id="{F36BBA5E-667F-DA84-C724-4DB13EC18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578"/>
                <a:ext cx="88" cy="6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Line 466">
                <a:extLst>
                  <a:ext uri="{FF2B5EF4-FFF2-40B4-BE49-F238E27FC236}">
                    <a16:creationId xmlns:a16="http://schemas.microsoft.com/office/drawing/2014/main" id="{E6AC5F4E-C64F-B835-64DA-A85F6527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1529"/>
                <a:ext cx="88" cy="4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467">
                <a:extLst>
                  <a:ext uri="{FF2B5EF4-FFF2-40B4-BE49-F238E27FC236}">
                    <a16:creationId xmlns:a16="http://schemas.microsoft.com/office/drawing/2014/main" id="{D1064590-E684-3DE2-9790-F44AEABDB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1496"/>
                <a:ext cx="89" cy="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Line 468">
                <a:extLst>
                  <a:ext uri="{FF2B5EF4-FFF2-40B4-BE49-F238E27FC236}">
                    <a16:creationId xmlns:a16="http://schemas.microsoft.com/office/drawing/2014/main" id="{D27D1C87-8F97-07A1-0634-D90C3E334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1475"/>
                <a:ext cx="88" cy="2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Line 469">
                <a:extLst>
                  <a:ext uri="{FF2B5EF4-FFF2-40B4-BE49-F238E27FC236}">
                    <a16:creationId xmlns:a16="http://schemas.microsoft.com/office/drawing/2014/main" id="{E6463D62-25CC-0A66-0235-84D08BDFF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463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Line 470">
                <a:extLst>
                  <a:ext uri="{FF2B5EF4-FFF2-40B4-BE49-F238E27FC236}">
                    <a16:creationId xmlns:a16="http://schemas.microsoft.com/office/drawing/2014/main" id="{84849E9D-0DE1-6BE9-3B63-18F8554BD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452"/>
                <a:ext cx="88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Line 471">
                <a:extLst>
                  <a:ext uri="{FF2B5EF4-FFF2-40B4-BE49-F238E27FC236}">
                    <a16:creationId xmlns:a16="http://schemas.microsoft.com/office/drawing/2014/main" id="{5126C817-8B3A-BEC5-FAB7-9BF9EA2F7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443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472">
                <a:extLst>
                  <a:ext uri="{FF2B5EF4-FFF2-40B4-BE49-F238E27FC236}">
                    <a16:creationId xmlns:a16="http://schemas.microsoft.com/office/drawing/2014/main" id="{6D3B2185-7BF2-3FCB-941F-A112F7F55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439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Line 473">
                <a:extLst>
                  <a:ext uri="{FF2B5EF4-FFF2-40B4-BE49-F238E27FC236}">
                    <a16:creationId xmlns:a16="http://schemas.microsoft.com/office/drawing/2014/main" id="{B9303952-B217-0384-8361-FEC141464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436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474">
                <a:extLst>
                  <a:ext uri="{FF2B5EF4-FFF2-40B4-BE49-F238E27FC236}">
                    <a16:creationId xmlns:a16="http://schemas.microsoft.com/office/drawing/2014/main" id="{D172AED9-BE4B-1C7D-9877-0AB47C9A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434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475">
                <a:extLst>
                  <a:ext uri="{FF2B5EF4-FFF2-40B4-BE49-F238E27FC236}">
                    <a16:creationId xmlns:a16="http://schemas.microsoft.com/office/drawing/2014/main" id="{110143C3-EAD4-F1F7-EF93-A7DDE6189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43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476">
                <a:extLst>
                  <a:ext uri="{FF2B5EF4-FFF2-40B4-BE49-F238E27FC236}">
                    <a16:creationId xmlns:a16="http://schemas.microsoft.com/office/drawing/2014/main" id="{F4E5E8FC-B9F3-CCE5-225D-B087C7657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1" y="1433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477">
                <a:extLst>
                  <a:ext uri="{FF2B5EF4-FFF2-40B4-BE49-F238E27FC236}">
                    <a16:creationId xmlns:a16="http://schemas.microsoft.com/office/drawing/2014/main" id="{5258F312-5FAB-B15D-AA1E-A2A3FB01E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" y="1435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478">
                <a:extLst>
                  <a:ext uri="{FF2B5EF4-FFF2-40B4-BE49-F238E27FC236}">
                    <a16:creationId xmlns:a16="http://schemas.microsoft.com/office/drawing/2014/main" id="{32DC0F20-A992-A885-C312-4ECBEC4A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1437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479">
                <a:extLst>
                  <a:ext uri="{FF2B5EF4-FFF2-40B4-BE49-F238E27FC236}">
                    <a16:creationId xmlns:a16="http://schemas.microsoft.com/office/drawing/2014/main" id="{D22E4BC1-DEF8-14B6-74C5-EB242FA4B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5" y="1440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480">
                <a:extLst>
                  <a:ext uri="{FF2B5EF4-FFF2-40B4-BE49-F238E27FC236}">
                    <a16:creationId xmlns:a16="http://schemas.microsoft.com/office/drawing/2014/main" id="{1000850A-81E5-F3D3-4283-163BEED8A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3" y="1443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481">
                <a:extLst>
                  <a:ext uri="{FF2B5EF4-FFF2-40B4-BE49-F238E27FC236}">
                    <a16:creationId xmlns:a16="http://schemas.microsoft.com/office/drawing/2014/main" id="{636E4CF5-AB33-42E6-6FCE-78876CE7F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2" y="145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482">
                <a:extLst>
                  <a:ext uri="{FF2B5EF4-FFF2-40B4-BE49-F238E27FC236}">
                    <a16:creationId xmlns:a16="http://schemas.microsoft.com/office/drawing/2014/main" id="{A914B741-1980-813E-C543-F626C2A06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449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483">
                <a:extLst>
                  <a:ext uri="{FF2B5EF4-FFF2-40B4-BE49-F238E27FC236}">
                    <a16:creationId xmlns:a16="http://schemas.microsoft.com/office/drawing/2014/main" id="{549C1F3D-D0BC-5106-83AA-4701AA5E9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8" y="1449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484">
                <a:extLst>
                  <a:ext uri="{FF2B5EF4-FFF2-40B4-BE49-F238E27FC236}">
                    <a16:creationId xmlns:a16="http://schemas.microsoft.com/office/drawing/2014/main" id="{01B85A87-3C64-476C-7FCD-D0DE05049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5" y="298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485">
                <a:extLst>
                  <a:ext uri="{FF2B5EF4-FFF2-40B4-BE49-F238E27FC236}">
                    <a16:creationId xmlns:a16="http://schemas.microsoft.com/office/drawing/2014/main" id="{5F349CE2-5140-0035-B305-86CA6555D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Line 486">
                <a:extLst>
                  <a:ext uri="{FF2B5EF4-FFF2-40B4-BE49-F238E27FC236}">
                    <a16:creationId xmlns:a16="http://schemas.microsoft.com/office/drawing/2014/main" id="{D4F7EBCC-1182-6AF1-56DA-5770736DE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Line 487">
                <a:extLst>
                  <a:ext uri="{FF2B5EF4-FFF2-40B4-BE49-F238E27FC236}">
                    <a16:creationId xmlns:a16="http://schemas.microsoft.com/office/drawing/2014/main" id="{4508C806-207C-EDC9-1A51-1D5514E04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488">
                <a:extLst>
                  <a:ext uri="{FF2B5EF4-FFF2-40B4-BE49-F238E27FC236}">
                    <a16:creationId xmlns:a16="http://schemas.microsoft.com/office/drawing/2014/main" id="{0CCE0C55-5A93-24D4-DB07-D9D8558D7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489">
                <a:extLst>
                  <a:ext uri="{FF2B5EF4-FFF2-40B4-BE49-F238E27FC236}">
                    <a16:creationId xmlns:a16="http://schemas.microsoft.com/office/drawing/2014/main" id="{77345ECD-BC0A-31E2-30DA-3C7DEFDD8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Line 490">
                <a:extLst>
                  <a:ext uri="{FF2B5EF4-FFF2-40B4-BE49-F238E27FC236}">
                    <a16:creationId xmlns:a16="http://schemas.microsoft.com/office/drawing/2014/main" id="{3A04A244-744A-E297-F55A-524210CA5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Line 491">
                <a:extLst>
                  <a:ext uri="{FF2B5EF4-FFF2-40B4-BE49-F238E27FC236}">
                    <a16:creationId xmlns:a16="http://schemas.microsoft.com/office/drawing/2014/main" id="{9D46835B-F746-BADB-13BA-A713D1261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Line 492">
                <a:extLst>
                  <a:ext uri="{FF2B5EF4-FFF2-40B4-BE49-F238E27FC236}">
                    <a16:creationId xmlns:a16="http://schemas.microsoft.com/office/drawing/2014/main" id="{A31B64FF-3170-2D50-77A4-327DA5FE8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Line 493">
                <a:extLst>
                  <a:ext uri="{FF2B5EF4-FFF2-40B4-BE49-F238E27FC236}">
                    <a16:creationId xmlns:a16="http://schemas.microsoft.com/office/drawing/2014/main" id="{9374979E-63E9-8784-5DFC-156068B88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494">
                <a:extLst>
                  <a:ext uri="{FF2B5EF4-FFF2-40B4-BE49-F238E27FC236}">
                    <a16:creationId xmlns:a16="http://schemas.microsoft.com/office/drawing/2014/main" id="{07F18266-503D-91A0-BA30-04DDEBD9F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Line 495">
                <a:extLst>
                  <a:ext uri="{FF2B5EF4-FFF2-40B4-BE49-F238E27FC236}">
                    <a16:creationId xmlns:a16="http://schemas.microsoft.com/office/drawing/2014/main" id="{CD34DDD6-8293-1D44-0295-030556E75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Line 496">
                <a:extLst>
                  <a:ext uri="{FF2B5EF4-FFF2-40B4-BE49-F238E27FC236}">
                    <a16:creationId xmlns:a16="http://schemas.microsoft.com/office/drawing/2014/main" id="{BE4F8485-6129-25AA-E4FA-0F3FE6680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Line 497">
                <a:extLst>
                  <a:ext uri="{FF2B5EF4-FFF2-40B4-BE49-F238E27FC236}">
                    <a16:creationId xmlns:a16="http://schemas.microsoft.com/office/drawing/2014/main" id="{3EA0B172-78C1-C239-4A31-AA102F35F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Line 498">
                <a:extLst>
                  <a:ext uri="{FF2B5EF4-FFF2-40B4-BE49-F238E27FC236}">
                    <a16:creationId xmlns:a16="http://schemas.microsoft.com/office/drawing/2014/main" id="{016FE9BB-1234-7BE8-DD9C-FD86EE161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Line 499">
                <a:extLst>
                  <a:ext uri="{FF2B5EF4-FFF2-40B4-BE49-F238E27FC236}">
                    <a16:creationId xmlns:a16="http://schemas.microsoft.com/office/drawing/2014/main" id="{9217A875-4D4B-9344-EAF4-70EEEF96A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80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500">
                <a:extLst>
                  <a:ext uri="{FF2B5EF4-FFF2-40B4-BE49-F238E27FC236}">
                    <a16:creationId xmlns:a16="http://schemas.microsoft.com/office/drawing/2014/main" id="{E8A9A394-18F8-EFC7-9363-BF4F9FAB4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7" y="298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Line 501">
                <a:extLst>
                  <a:ext uri="{FF2B5EF4-FFF2-40B4-BE49-F238E27FC236}">
                    <a16:creationId xmlns:a16="http://schemas.microsoft.com/office/drawing/2014/main" id="{B6FF00CC-5019-E26D-4DDA-17E415B80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Line 502">
                <a:extLst>
                  <a:ext uri="{FF2B5EF4-FFF2-40B4-BE49-F238E27FC236}">
                    <a16:creationId xmlns:a16="http://schemas.microsoft.com/office/drawing/2014/main" id="{E4A853A4-320A-787D-2606-33CDB48C6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Line 503">
                <a:extLst>
                  <a:ext uri="{FF2B5EF4-FFF2-40B4-BE49-F238E27FC236}">
                    <a16:creationId xmlns:a16="http://schemas.microsoft.com/office/drawing/2014/main" id="{32BE7419-E597-3AEC-791F-7B8CF899B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Line 504">
                <a:extLst>
                  <a:ext uri="{FF2B5EF4-FFF2-40B4-BE49-F238E27FC236}">
                    <a16:creationId xmlns:a16="http://schemas.microsoft.com/office/drawing/2014/main" id="{EC02B73B-04FD-FDE9-5DF5-6D676A57E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298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Line 505">
                <a:extLst>
                  <a:ext uri="{FF2B5EF4-FFF2-40B4-BE49-F238E27FC236}">
                    <a16:creationId xmlns:a16="http://schemas.microsoft.com/office/drawing/2014/main" id="{585F2661-DF09-2C5B-12F3-31E869933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Line 506">
                <a:extLst>
                  <a:ext uri="{FF2B5EF4-FFF2-40B4-BE49-F238E27FC236}">
                    <a16:creationId xmlns:a16="http://schemas.microsoft.com/office/drawing/2014/main" id="{C2B661F8-F6EA-A422-3926-D11F45560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Line 507">
                <a:extLst>
                  <a:ext uri="{FF2B5EF4-FFF2-40B4-BE49-F238E27FC236}">
                    <a16:creationId xmlns:a16="http://schemas.microsoft.com/office/drawing/2014/main" id="{8B3B66E9-5CBD-F6E6-951D-5C546A291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977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Line 508">
                <a:extLst>
                  <a:ext uri="{FF2B5EF4-FFF2-40B4-BE49-F238E27FC236}">
                    <a16:creationId xmlns:a16="http://schemas.microsoft.com/office/drawing/2014/main" id="{F6C4C5A3-795E-2C41-36DD-98685A33A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973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Line 509">
                <a:extLst>
                  <a:ext uri="{FF2B5EF4-FFF2-40B4-BE49-F238E27FC236}">
                    <a16:creationId xmlns:a16="http://schemas.microsoft.com/office/drawing/2014/main" id="{AACB43D8-8728-031A-DE60-1394850D0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966"/>
                <a:ext cx="88" cy="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Line 510">
                <a:extLst>
                  <a:ext uri="{FF2B5EF4-FFF2-40B4-BE49-F238E27FC236}">
                    <a16:creationId xmlns:a16="http://schemas.microsoft.com/office/drawing/2014/main" id="{5D9BC459-EE0B-DB7E-F45E-4D1C68603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954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Line 511">
                <a:extLst>
                  <a:ext uri="{FF2B5EF4-FFF2-40B4-BE49-F238E27FC236}">
                    <a16:creationId xmlns:a16="http://schemas.microsoft.com/office/drawing/2014/main" id="{152E7688-3113-0604-5F5B-346A55485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927"/>
                <a:ext cx="88" cy="2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Line 512">
                <a:extLst>
                  <a:ext uri="{FF2B5EF4-FFF2-40B4-BE49-F238E27FC236}">
                    <a16:creationId xmlns:a16="http://schemas.microsoft.com/office/drawing/2014/main" id="{10E91FB9-0501-46A1-1C39-78BB723E9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881"/>
                <a:ext cx="89" cy="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Line 513">
                <a:extLst>
                  <a:ext uri="{FF2B5EF4-FFF2-40B4-BE49-F238E27FC236}">
                    <a16:creationId xmlns:a16="http://schemas.microsoft.com/office/drawing/2014/main" id="{F7D716E3-83B0-2D71-40BE-28103D831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797"/>
                <a:ext cx="88" cy="8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Line 514">
                <a:extLst>
                  <a:ext uri="{FF2B5EF4-FFF2-40B4-BE49-F238E27FC236}">
                    <a16:creationId xmlns:a16="http://schemas.microsoft.com/office/drawing/2014/main" id="{C19A36CD-CDFC-5778-B7FC-00A5F6D45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2656"/>
                <a:ext cx="88" cy="14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Line 515">
                <a:extLst>
                  <a:ext uri="{FF2B5EF4-FFF2-40B4-BE49-F238E27FC236}">
                    <a16:creationId xmlns:a16="http://schemas.microsoft.com/office/drawing/2014/main" id="{5BCE615C-A13D-5E03-E2C3-8A7DB8BC9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2452"/>
                <a:ext cx="88" cy="20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Line 516">
                <a:extLst>
                  <a:ext uri="{FF2B5EF4-FFF2-40B4-BE49-F238E27FC236}">
                    <a16:creationId xmlns:a16="http://schemas.microsoft.com/office/drawing/2014/main" id="{1752D103-5640-DB3A-ACD0-FE511E90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2214"/>
                <a:ext cx="89" cy="23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Line 517">
                <a:extLst>
                  <a:ext uri="{FF2B5EF4-FFF2-40B4-BE49-F238E27FC236}">
                    <a16:creationId xmlns:a16="http://schemas.microsoft.com/office/drawing/2014/main" id="{FE8AA0E7-F451-3960-81BE-CE7FDCDFA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994"/>
                <a:ext cx="88" cy="2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Line 518">
                <a:extLst>
                  <a:ext uri="{FF2B5EF4-FFF2-40B4-BE49-F238E27FC236}">
                    <a16:creationId xmlns:a16="http://schemas.microsoft.com/office/drawing/2014/main" id="{0CF58AF4-61D6-E630-8199-08FF39B5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1830"/>
                <a:ext cx="88" cy="16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Line 519">
                <a:extLst>
                  <a:ext uri="{FF2B5EF4-FFF2-40B4-BE49-F238E27FC236}">
                    <a16:creationId xmlns:a16="http://schemas.microsoft.com/office/drawing/2014/main" id="{5D79D433-9D2A-FE8C-7EFB-0979AE252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710"/>
                <a:ext cx="88" cy="1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Line 520">
                <a:extLst>
                  <a:ext uri="{FF2B5EF4-FFF2-40B4-BE49-F238E27FC236}">
                    <a16:creationId xmlns:a16="http://schemas.microsoft.com/office/drawing/2014/main" id="{DFC4C548-C072-1F04-4402-C15297E1B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630"/>
                <a:ext cx="89" cy="8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Line 521">
                <a:extLst>
                  <a:ext uri="{FF2B5EF4-FFF2-40B4-BE49-F238E27FC236}">
                    <a16:creationId xmlns:a16="http://schemas.microsoft.com/office/drawing/2014/main" id="{F2BB4A9C-DE8C-EAD6-2CBD-8B82811E2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1578"/>
                <a:ext cx="88" cy="5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522">
                <a:extLst>
                  <a:ext uri="{FF2B5EF4-FFF2-40B4-BE49-F238E27FC236}">
                    <a16:creationId xmlns:a16="http://schemas.microsoft.com/office/drawing/2014/main" id="{5FC6992C-2F9E-1733-0FC1-0CD36AE6E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532"/>
                <a:ext cx="88" cy="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Line 523">
                <a:extLst>
                  <a:ext uri="{FF2B5EF4-FFF2-40B4-BE49-F238E27FC236}">
                    <a16:creationId xmlns:a16="http://schemas.microsoft.com/office/drawing/2014/main" id="{154C8156-3877-5C40-F05E-EC52DF6C7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495"/>
                <a:ext cx="88" cy="3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Line 524">
                <a:extLst>
                  <a:ext uri="{FF2B5EF4-FFF2-40B4-BE49-F238E27FC236}">
                    <a16:creationId xmlns:a16="http://schemas.microsoft.com/office/drawing/2014/main" id="{D5EC2D0C-17AE-CF05-232D-EE82AF9D2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474"/>
                <a:ext cx="88" cy="2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525">
                <a:extLst>
                  <a:ext uri="{FF2B5EF4-FFF2-40B4-BE49-F238E27FC236}">
                    <a16:creationId xmlns:a16="http://schemas.microsoft.com/office/drawing/2014/main" id="{D4BCB105-6170-5AE5-10FE-ED1F56AC3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451"/>
                <a:ext cx="89" cy="2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526">
                <a:extLst>
                  <a:ext uri="{FF2B5EF4-FFF2-40B4-BE49-F238E27FC236}">
                    <a16:creationId xmlns:a16="http://schemas.microsoft.com/office/drawing/2014/main" id="{63F955C7-A570-C5E2-7C4B-8FFF307C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432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527">
                <a:extLst>
                  <a:ext uri="{FF2B5EF4-FFF2-40B4-BE49-F238E27FC236}">
                    <a16:creationId xmlns:a16="http://schemas.microsoft.com/office/drawing/2014/main" id="{5109CFD7-8E52-CECE-87AD-9FD5100E3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419"/>
                <a:ext cx="88" cy="1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528">
                <a:extLst>
                  <a:ext uri="{FF2B5EF4-FFF2-40B4-BE49-F238E27FC236}">
                    <a16:creationId xmlns:a16="http://schemas.microsoft.com/office/drawing/2014/main" id="{E0C751F1-3AD4-67E9-936A-F17A280CB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8" y="1412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529">
                <a:extLst>
                  <a:ext uri="{FF2B5EF4-FFF2-40B4-BE49-F238E27FC236}">
                    <a16:creationId xmlns:a16="http://schemas.microsoft.com/office/drawing/2014/main" id="{9C36654E-C6EB-7C01-6077-0736A3187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5" y="2976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530">
                <a:extLst>
                  <a:ext uri="{FF2B5EF4-FFF2-40B4-BE49-F238E27FC236}">
                    <a16:creationId xmlns:a16="http://schemas.microsoft.com/office/drawing/2014/main" id="{2759849F-70E7-75C8-E55E-F894F51E2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76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531">
                <a:extLst>
                  <a:ext uri="{FF2B5EF4-FFF2-40B4-BE49-F238E27FC236}">
                    <a16:creationId xmlns:a16="http://schemas.microsoft.com/office/drawing/2014/main" id="{BC0699B5-09A6-7A0C-038A-62CF22935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980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532">
                <a:extLst>
                  <a:ext uri="{FF2B5EF4-FFF2-40B4-BE49-F238E27FC236}">
                    <a16:creationId xmlns:a16="http://schemas.microsoft.com/office/drawing/2014/main" id="{CCB8C774-1915-734D-C9FF-278ED5AC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0" y="297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533">
                <a:extLst>
                  <a:ext uri="{FF2B5EF4-FFF2-40B4-BE49-F238E27FC236}">
                    <a16:creationId xmlns:a16="http://schemas.microsoft.com/office/drawing/2014/main" id="{2281E88E-5019-49C2-19B4-4F45EBEE9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978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534">
                <a:extLst>
                  <a:ext uri="{FF2B5EF4-FFF2-40B4-BE49-F238E27FC236}">
                    <a16:creationId xmlns:a16="http://schemas.microsoft.com/office/drawing/2014/main" id="{51C28907-23CB-5926-3ED4-9E3BA6612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979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535">
                <a:extLst>
                  <a:ext uri="{FF2B5EF4-FFF2-40B4-BE49-F238E27FC236}">
                    <a16:creationId xmlns:a16="http://schemas.microsoft.com/office/drawing/2014/main" id="{AFDAE579-6C69-0B70-47C3-181C752FC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536">
                <a:extLst>
                  <a:ext uri="{FF2B5EF4-FFF2-40B4-BE49-F238E27FC236}">
                    <a16:creationId xmlns:a16="http://schemas.microsoft.com/office/drawing/2014/main" id="{39B342A6-A8D3-3A21-83EF-5C34EDB41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8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537">
                <a:extLst>
                  <a:ext uri="{FF2B5EF4-FFF2-40B4-BE49-F238E27FC236}">
                    <a16:creationId xmlns:a16="http://schemas.microsoft.com/office/drawing/2014/main" id="{BCB66C4C-7DD8-FE61-4FE9-AED44CE43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2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538">
                <a:extLst>
                  <a:ext uri="{FF2B5EF4-FFF2-40B4-BE49-F238E27FC236}">
                    <a16:creationId xmlns:a16="http://schemas.microsoft.com/office/drawing/2014/main" id="{6D5AE936-0AB1-D0E8-E16C-0082143C6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539">
                <a:extLst>
                  <a:ext uri="{FF2B5EF4-FFF2-40B4-BE49-F238E27FC236}">
                    <a16:creationId xmlns:a16="http://schemas.microsoft.com/office/drawing/2014/main" id="{9089390E-F7AB-F748-EC0F-066053E10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98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Line 540">
                <a:extLst>
                  <a:ext uri="{FF2B5EF4-FFF2-40B4-BE49-F238E27FC236}">
                    <a16:creationId xmlns:a16="http://schemas.microsoft.com/office/drawing/2014/main" id="{53CD00D1-215B-A511-55D7-9BB3357B2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Line 541">
                <a:extLst>
                  <a:ext uri="{FF2B5EF4-FFF2-40B4-BE49-F238E27FC236}">
                    <a16:creationId xmlns:a16="http://schemas.microsoft.com/office/drawing/2014/main" id="{DC27434E-D447-1CB8-124E-1F31FDB6A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4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Line 542">
                <a:extLst>
                  <a:ext uri="{FF2B5EF4-FFF2-40B4-BE49-F238E27FC236}">
                    <a16:creationId xmlns:a16="http://schemas.microsoft.com/office/drawing/2014/main" id="{3457E307-B1DC-F8E7-9941-EF71F7DA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86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Line 543">
                <a:extLst>
                  <a:ext uri="{FF2B5EF4-FFF2-40B4-BE49-F238E27FC236}">
                    <a16:creationId xmlns:a16="http://schemas.microsoft.com/office/drawing/2014/main" id="{5AD06115-DF05-3CC5-743E-1AE9563B5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84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544">
                <a:extLst>
                  <a:ext uri="{FF2B5EF4-FFF2-40B4-BE49-F238E27FC236}">
                    <a16:creationId xmlns:a16="http://schemas.microsoft.com/office/drawing/2014/main" id="{C9B8C8CF-DE98-1382-DC22-ACCC1FA23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545">
                <a:extLst>
                  <a:ext uri="{FF2B5EF4-FFF2-40B4-BE49-F238E27FC236}">
                    <a16:creationId xmlns:a16="http://schemas.microsoft.com/office/drawing/2014/main" id="{3C6F1059-9BD1-F047-2EDD-D901CB9D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7" y="298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546">
                <a:extLst>
                  <a:ext uri="{FF2B5EF4-FFF2-40B4-BE49-F238E27FC236}">
                    <a16:creationId xmlns:a16="http://schemas.microsoft.com/office/drawing/2014/main" id="{1557A12D-BB0C-53B5-D474-389D4D43A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547">
                <a:extLst>
                  <a:ext uri="{FF2B5EF4-FFF2-40B4-BE49-F238E27FC236}">
                    <a16:creationId xmlns:a16="http://schemas.microsoft.com/office/drawing/2014/main" id="{078F58E6-7C46-2D97-2C7A-0AB79CDAE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98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548">
                <a:extLst>
                  <a:ext uri="{FF2B5EF4-FFF2-40B4-BE49-F238E27FC236}">
                    <a16:creationId xmlns:a16="http://schemas.microsoft.com/office/drawing/2014/main" id="{738D32F0-9018-3AF8-29A6-28C856BEC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549">
                <a:extLst>
                  <a:ext uri="{FF2B5EF4-FFF2-40B4-BE49-F238E27FC236}">
                    <a16:creationId xmlns:a16="http://schemas.microsoft.com/office/drawing/2014/main" id="{A2A34EDE-A5FB-79E9-5E14-F37DF14B0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298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550">
                <a:extLst>
                  <a:ext uri="{FF2B5EF4-FFF2-40B4-BE49-F238E27FC236}">
                    <a16:creationId xmlns:a16="http://schemas.microsoft.com/office/drawing/2014/main" id="{5F5808A1-7F0E-291B-147F-9BFCE66E3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980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551">
                <a:extLst>
                  <a:ext uri="{FF2B5EF4-FFF2-40B4-BE49-F238E27FC236}">
                    <a16:creationId xmlns:a16="http://schemas.microsoft.com/office/drawing/2014/main" id="{45504CC1-E496-E869-8DC7-D7F87627D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980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Line 552">
                <a:extLst>
                  <a:ext uri="{FF2B5EF4-FFF2-40B4-BE49-F238E27FC236}">
                    <a16:creationId xmlns:a16="http://schemas.microsoft.com/office/drawing/2014/main" id="{55442D24-BE15-8E5B-892F-C6B3B8DB7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2980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Line 553">
                <a:extLst>
                  <a:ext uri="{FF2B5EF4-FFF2-40B4-BE49-F238E27FC236}">
                    <a16:creationId xmlns:a16="http://schemas.microsoft.com/office/drawing/2014/main" id="{E6EB1968-5258-85D2-30C2-03386473F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98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Line 554">
                <a:extLst>
                  <a:ext uri="{FF2B5EF4-FFF2-40B4-BE49-F238E27FC236}">
                    <a16:creationId xmlns:a16="http://schemas.microsoft.com/office/drawing/2014/main" id="{0DB63C6F-AA44-B540-D940-2B613F613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980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Line 555">
                <a:extLst>
                  <a:ext uri="{FF2B5EF4-FFF2-40B4-BE49-F238E27FC236}">
                    <a16:creationId xmlns:a16="http://schemas.microsoft.com/office/drawing/2014/main" id="{B5023A0D-7887-68F3-3B66-33741D31E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978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Line 556">
                <a:extLst>
                  <a:ext uri="{FF2B5EF4-FFF2-40B4-BE49-F238E27FC236}">
                    <a16:creationId xmlns:a16="http://schemas.microsoft.com/office/drawing/2014/main" id="{D70416E3-8ACC-21A1-2F4F-45BB66E3F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2975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Line 557">
                <a:extLst>
                  <a:ext uri="{FF2B5EF4-FFF2-40B4-BE49-F238E27FC236}">
                    <a16:creationId xmlns:a16="http://schemas.microsoft.com/office/drawing/2014/main" id="{7D136461-FBBC-F3ED-EBC5-5E06716E8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969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Line 558">
                <a:extLst>
                  <a:ext uri="{FF2B5EF4-FFF2-40B4-BE49-F238E27FC236}">
                    <a16:creationId xmlns:a16="http://schemas.microsoft.com/office/drawing/2014/main" id="{8BFA9690-900E-2C9B-A8A7-5AA9E313F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2964"/>
                <a:ext cx="88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Line 559">
                <a:extLst>
                  <a:ext uri="{FF2B5EF4-FFF2-40B4-BE49-F238E27FC236}">
                    <a16:creationId xmlns:a16="http://schemas.microsoft.com/office/drawing/2014/main" id="{EBDBDC3A-B48C-E742-D924-96781864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2952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Line 560">
                <a:extLst>
                  <a:ext uri="{FF2B5EF4-FFF2-40B4-BE49-F238E27FC236}">
                    <a16:creationId xmlns:a16="http://schemas.microsoft.com/office/drawing/2014/main" id="{254C9815-9D19-15BE-94CF-D90BC1F31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2928"/>
                <a:ext cx="88" cy="2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Line 561">
                <a:extLst>
                  <a:ext uri="{FF2B5EF4-FFF2-40B4-BE49-F238E27FC236}">
                    <a16:creationId xmlns:a16="http://schemas.microsoft.com/office/drawing/2014/main" id="{FCA33C20-00B0-9FDD-7962-4FE436EA3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2883"/>
                <a:ext cx="89" cy="4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Line 562">
                <a:extLst>
                  <a:ext uri="{FF2B5EF4-FFF2-40B4-BE49-F238E27FC236}">
                    <a16:creationId xmlns:a16="http://schemas.microsoft.com/office/drawing/2014/main" id="{25CADB4E-2E3F-E3C3-99C1-54A9DECF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801"/>
                <a:ext cx="88" cy="8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Line 563">
                <a:extLst>
                  <a:ext uri="{FF2B5EF4-FFF2-40B4-BE49-F238E27FC236}">
                    <a16:creationId xmlns:a16="http://schemas.microsoft.com/office/drawing/2014/main" id="{8128D340-56F2-1519-B98B-F94FCCD5A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6" y="2659"/>
                <a:ext cx="88" cy="14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Line 564">
                <a:extLst>
                  <a:ext uri="{FF2B5EF4-FFF2-40B4-BE49-F238E27FC236}">
                    <a16:creationId xmlns:a16="http://schemas.microsoft.com/office/drawing/2014/main" id="{3A8CE0A7-4651-1749-929A-7C1585A9C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2453"/>
                <a:ext cx="88" cy="20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Line 565">
                <a:extLst>
                  <a:ext uri="{FF2B5EF4-FFF2-40B4-BE49-F238E27FC236}">
                    <a16:creationId xmlns:a16="http://schemas.microsoft.com/office/drawing/2014/main" id="{CA1D4D20-0EA8-0479-3BD6-53A800199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2226"/>
                <a:ext cx="89" cy="22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Line 566">
                <a:extLst>
                  <a:ext uri="{FF2B5EF4-FFF2-40B4-BE49-F238E27FC236}">
                    <a16:creationId xmlns:a16="http://schemas.microsoft.com/office/drawing/2014/main" id="{8C42A705-80F3-F5DB-33E0-5DAA371E0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1" y="2035"/>
                <a:ext cx="88" cy="19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Line 567">
                <a:extLst>
                  <a:ext uri="{FF2B5EF4-FFF2-40B4-BE49-F238E27FC236}">
                    <a16:creationId xmlns:a16="http://schemas.microsoft.com/office/drawing/2014/main" id="{BC214195-F4D0-6972-3F35-661A3EB9F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9" y="1904"/>
                <a:ext cx="88" cy="13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Line 568">
                <a:extLst>
                  <a:ext uri="{FF2B5EF4-FFF2-40B4-BE49-F238E27FC236}">
                    <a16:creationId xmlns:a16="http://schemas.microsoft.com/office/drawing/2014/main" id="{572B33DE-D1C4-C545-3356-001105C5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" y="1815"/>
                <a:ext cx="88" cy="8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Line 569">
                <a:extLst>
                  <a:ext uri="{FF2B5EF4-FFF2-40B4-BE49-F238E27FC236}">
                    <a16:creationId xmlns:a16="http://schemas.microsoft.com/office/drawing/2014/main" id="{4C924C89-DA7A-A0FA-C388-1A151E21C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5" y="1749"/>
                <a:ext cx="88" cy="6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Line 570">
                <a:extLst>
                  <a:ext uri="{FF2B5EF4-FFF2-40B4-BE49-F238E27FC236}">
                    <a16:creationId xmlns:a16="http://schemas.microsoft.com/office/drawing/2014/main" id="{E03FF85E-A633-2B3B-67D8-4169B48D8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701"/>
                <a:ext cx="89" cy="4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571">
                <a:extLst>
                  <a:ext uri="{FF2B5EF4-FFF2-40B4-BE49-F238E27FC236}">
                    <a16:creationId xmlns:a16="http://schemas.microsoft.com/office/drawing/2014/main" id="{6CC93E25-6626-F88D-D0E6-7AE43E7B7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2" y="1670"/>
                <a:ext cx="88" cy="3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572">
                <a:extLst>
                  <a:ext uri="{FF2B5EF4-FFF2-40B4-BE49-F238E27FC236}">
                    <a16:creationId xmlns:a16="http://schemas.microsoft.com/office/drawing/2014/main" id="{D7AF5BE5-73F1-0796-8EBA-1C89BFC95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0" y="1644"/>
                <a:ext cx="88" cy="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573">
                <a:extLst>
                  <a:ext uri="{FF2B5EF4-FFF2-40B4-BE49-F238E27FC236}">
                    <a16:creationId xmlns:a16="http://schemas.microsoft.com/office/drawing/2014/main" id="{1E99C671-5173-00B4-C26C-18994AF6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8" y="1621"/>
                <a:ext cx="89" cy="2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574">
                <a:extLst>
                  <a:ext uri="{FF2B5EF4-FFF2-40B4-BE49-F238E27FC236}">
                    <a16:creationId xmlns:a16="http://schemas.microsoft.com/office/drawing/2014/main" id="{91249DC1-BC31-CBE8-9746-C49C4C23E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2984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575">
                <a:extLst>
                  <a:ext uri="{FF2B5EF4-FFF2-40B4-BE49-F238E27FC236}">
                    <a16:creationId xmlns:a16="http://schemas.microsoft.com/office/drawing/2014/main" id="{062EB835-8CC4-AF4D-8E3B-312E17BAA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576">
                <a:extLst>
                  <a:ext uri="{FF2B5EF4-FFF2-40B4-BE49-F238E27FC236}">
                    <a16:creationId xmlns:a16="http://schemas.microsoft.com/office/drawing/2014/main" id="{4414F7E0-9639-CB44-A69A-92FC49D68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577">
                <a:extLst>
                  <a:ext uri="{FF2B5EF4-FFF2-40B4-BE49-F238E27FC236}">
                    <a16:creationId xmlns:a16="http://schemas.microsoft.com/office/drawing/2014/main" id="{0AA80D2E-AAF5-DD17-7B78-11AEED394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981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578">
                <a:extLst>
                  <a:ext uri="{FF2B5EF4-FFF2-40B4-BE49-F238E27FC236}">
                    <a16:creationId xmlns:a16="http://schemas.microsoft.com/office/drawing/2014/main" id="{854664FF-3034-44A4-431E-6A88C0050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9" y="298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579">
                <a:extLst>
                  <a:ext uri="{FF2B5EF4-FFF2-40B4-BE49-F238E27FC236}">
                    <a16:creationId xmlns:a16="http://schemas.microsoft.com/office/drawing/2014/main" id="{D4915274-51A9-9331-D562-452CE54C6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7" y="2981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Line 580">
                <a:extLst>
                  <a:ext uri="{FF2B5EF4-FFF2-40B4-BE49-F238E27FC236}">
                    <a16:creationId xmlns:a16="http://schemas.microsoft.com/office/drawing/2014/main" id="{086998F6-6C8D-462E-8F05-370E03D2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2981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Line 581">
                <a:extLst>
                  <a:ext uri="{FF2B5EF4-FFF2-40B4-BE49-F238E27FC236}">
                    <a16:creationId xmlns:a16="http://schemas.microsoft.com/office/drawing/2014/main" id="{5DAEAC1E-B701-F4D8-0EF0-F7DAD2BDB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8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Line 582">
                <a:extLst>
                  <a:ext uri="{FF2B5EF4-FFF2-40B4-BE49-F238E27FC236}">
                    <a16:creationId xmlns:a16="http://schemas.microsoft.com/office/drawing/2014/main" id="{5AB4811D-E457-B57A-7885-000F1F66A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2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583">
                <a:extLst>
                  <a:ext uri="{FF2B5EF4-FFF2-40B4-BE49-F238E27FC236}">
                    <a16:creationId xmlns:a16="http://schemas.microsoft.com/office/drawing/2014/main" id="{861F0D1C-1506-2A2B-262E-158C9F977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98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Line 584">
                <a:extLst>
                  <a:ext uri="{FF2B5EF4-FFF2-40B4-BE49-F238E27FC236}">
                    <a16:creationId xmlns:a16="http://schemas.microsoft.com/office/drawing/2014/main" id="{AA6D901E-4914-1410-A325-70C762C5A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2981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Line 585">
                <a:extLst>
                  <a:ext uri="{FF2B5EF4-FFF2-40B4-BE49-F238E27FC236}">
                    <a16:creationId xmlns:a16="http://schemas.microsoft.com/office/drawing/2014/main" id="{8DB043CF-1B41-E5B1-C418-D4FF830D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298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Line 586">
                <a:extLst>
                  <a:ext uri="{FF2B5EF4-FFF2-40B4-BE49-F238E27FC236}">
                    <a16:creationId xmlns:a16="http://schemas.microsoft.com/office/drawing/2014/main" id="{965F27B6-2DC4-06D0-E2FB-AABEE74D6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98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Line 587">
                <a:extLst>
                  <a:ext uri="{FF2B5EF4-FFF2-40B4-BE49-F238E27FC236}">
                    <a16:creationId xmlns:a16="http://schemas.microsoft.com/office/drawing/2014/main" id="{5EA641F5-B18A-3823-55A0-B7C407256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98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Line 588">
                <a:extLst>
                  <a:ext uri="{FF2B5EF4-FFF2-40B4-BE49-F238E27FC236}">
                    <a16:creationId xmlns:a16="http://schemas.microsoft.com/office/drawing/2014/main" id="{67F68FE8-55B2-06B6-B324-7C7DA633D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2979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589">
                <a:extLst>
                  <a:ext uri="{FF2B5EF4-FFF2-40B4-BE49-F238E27FC236}">
                    <a16:creationId xmlns:a16="http://schemas.microsoft.com/office/drawing/2014/main" id="{FC00B3F7-9707-8BA1-436C-2FE35331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9" y="2977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590">
                <a:extLst>
                  <a:ext uri="{FF2B5EF4-FFF2-40B4-BE49-F238E27FC236}">
                    <a16:creationId xmlns:a16="http://schemas.microsoft.com/office/drawing/2014/main" id="{218FA410-D736-A7B0-9A73-5D01546A3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7" y="2973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Line 591">
                <a:extLst>
                  <a:ext uri="{FF2B5EF4-FFF2-40B4-BE49-F238E27FC236}">
                    <a16:creationId xmlns:a16="http://schemas.microsoft.com/office/drawing/2014/main" id="{19B904C6-B743-6C0D-E6F2-959AD380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6" y="2967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Line 592">
                <a:extLst>
                  <a:ext uri="{FF2B5EF4-FFF2-40B4-BE49-F238E27FC236}">
                    <a16:creationId xmlns:a16="http://schemas.microsoft.com/office/drawing/2014/main" id="{B4ECBF45-F216-77BD-0355-2F2B8E05C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4" y="2950"/>
                <a:ext cx="88" cy="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Line 593">
                <a:extLst>
                  <a:ext uri="{FF2B5EF4-FFF2-40B4-BE49-F238E27FC236}">
                    <a16:creationId xmlns:a16="http://schemas.microsoft.com/office/drawing/2014/main" id="{B625C899-7266-612F-7501-2D53776BE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921"/>
                <a:ext cx="88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Line 594">
                <a:extLst>
                  <a:ext uri="{FF2B5EF4-FFF2-40B4-BE49-F238E27FC236}">
                    <a16:creationId xmlns:a16="http://schemas.microsoft.com/office/drawing/2014/main" id="{2D5A6E84-6641-E29D-A92D-B14FD0F84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0" y="2868"/>
                <a:ext cx="89" cy="5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Line 595">
                <a:extLst>
                  <a:ext uri="{FF2B5EF4-FFF2-40B4-BE49-F238E27FC236}">
                    <a16:creationId xmlns:a16="http://schemas.microsoft.com/office/drawing/2014/main" id="{E0651752-64E7-251D-D8CE-A047B44BE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" y="2771"/>
                <a:ext cx="88" cy="9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Line 596">
                <a:extLst>
                  <a:ext uri="{FF2B5EF4-FFF2-40B4-BE49-F238E27FC236}">
                    <a16:creationId xmlns:a16="http://schemas.microsoft.com/office/drawing/2014/main" id="{C98D3DAF-228A-4DCA-07B5-3E29BDC0A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2616"/>
                <a:ext cx="88" cy="1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Line 597">
                <a:extLst>
                  <a:ext uri="{FF2B5EF4-FFF2-40B4-BE49-F238E27FC236}">
                    <a16:creationId xmlns:a16="http://schemas.microsoft.com/office/drawing/2014/main" id="{AE500A2E-35AF-4DBE-9898-0919462A7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5" y="2399"/>
                <a:ext cx="88" cy="2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Line 598">
                <a:extLst>
                  <a:ext uri="{FF2B5EF4-FFF2-40B4-BE49-F238E27FC236}">
                    <a16:creationId xmlns:a16="http://schemas.microsoft.com/office/drawing/2014/main" id="{72DF8A2E-8658-00BA-8E1C-F0DEF146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3" y="2154"/>
                <a:ext cx="89" cy="2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Line 599">
                <a:extLst>
                  <a:ext uri="{FF2B5EF4-FFF2-40B4-BE49-F238E27FC236}">
                    <a16:creationId xmlns:a16="http://schemas.microsoft.com/office/drawing/2014/main" id="{E512938A-F7C3-C616-D1D6-4FAC2DD1C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940"/>
                <a:ext cx="88" cy="2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600">
                <a:extLst>
                  <a:ext uri="{FF2B5EF4-FFF2-40B4-BE49-F238E27FC236}">
                    <a16:creationId xmlns:a16="http://schemas.microsoft.com/office/drawing/2014/main" id="{BC29256E-63E1-AA6C-C7B9-5B5AD78D2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784"/>
                <a:ext cx="88" cy="15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601">
                <a:extLst>
                  <a:ext uri="{FF2B5EF4-FFF2-40B4-BE49-F238E27FC236}">
                    <a16:creationId xmlns:a16="http://schemas.microsoft.com/office/drawing/2014/main" id="{FB1DC23F-33FD-EF35-5EFF-0B8B30455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8" y="1674"/>
                <a:ext cx="88" cy="1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Line 602">
                <a:extLst>
                  <a:ext uri="{FF2B5EF4-FFF2-40B4-BE49-F238E27FC236}">
                    <a16:creationId xmlns:a16="http://schemas.microsoft.com/office/drawing/2014/main" id="{88E7DC0B-A668-5AD4-B3D6-7FAE71528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1598"/>
                <a:ext cx="89" cy="7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Line 603">
                <a:extLst>
                  <a:ext uri="{FF2B5EF4-FFF2-40B4-BE49-F238E27FC236}">
                    <a16:creationId xmlns:a16="http://schemas.microsoft.com/office/drawing/2014/main" id="{D6266DAE-F76B-6A58-0085-22B0D61B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" y="1551"/>
                <a:ext cx="88" cy="4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Line 604">
                <a:extLst>
                  <a:ext uri="{FF2B5EF4-FFF2-40B4-BE49-F238E27FC236}">
                    <a16:creationId xmlns:a16="http://schemas.microsoft.com/office/drawing/2014/main" id="{2B6E5116-FE35-9B27-E3EF-49FA0708D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" y="1519"/>
                <a:ext cx="88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Line 605">
                <a:extLst>
                  <a:ext uri="{FF2B5EF4-FFF2-40B4-BE49-F238E27FC236}">
                    <a16:creationId xmlns:a16="http://schemas.microsoft.com/office/drawing/2014/main" id="{B8367658-E554-2CFB-B536-C01F5658D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1490"/>
                <a:ext cx="88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Line 606">
                <a:extLst>
                  <a:ext uri="{FF2B5EF4-FFF2-40B4-BE49-F238E27FC236}">
                    <a16:creationId xmlns:a16="http://schemas.microsoft.com/office/drawing/2014/main" id="{49A19052-5997-C192-BEBF-FDC8F55D1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1471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Line 608">
              <a:extLst>
                <a:ext uri="{FF2B5EF4-FFF2-40B4-BE49-F238E27FC236}">
                  <a16:creationId xmlns:a16="http://schemas.microsoft.com/office/drawing/2014/main" id="{E1262517-917A-DCFA-C6F3-ABA08CC7C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467"/>
              <a:ext cx="88" cy="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609">
              <a:extLst>
                <a:ext uri="{FF2B5EF4-FFF2-40B4-BE49-F238E27FC236}">
                  <a16:creationId xmlns:a16="http://schemas.microsoft.com/office/drawing/2014/main" id="{646EA433-2E77-8A65-8305-30D6760F5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6" y="1463"/>
              <a:ext cx="88" cy="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10">
              <a:extLst>
                <a:ext uri="{FF2B5EF4-FFF2-40B4-BE49-F238E27FC236}">
                  <a16:creationId xmlns:a16="http://schemas.microsoft.com/office/drawing/2014/main" id="{6DF36895-77B2-7241-5098-0BD3FF21F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4" y="1459"/>
              <a:ext cx="88" cy="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611">
              <a:extLst>
                <a:ext uri="{FF2B5EF4-FFF2-40B4-BE49-F238E27FC236}">
                  <a16:creationId xmlns:a16="http://schemas.microsoft.com/office/drawing/2014/main" id="{5AAB0445-27D5-03FA-E2B7-264A4E678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2" y="1458"/>
              <a:ext cx="89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612">
              <a:extLst>
                <a:ext uri="{FF2B5EF4-FFF2-40B4-BE49-F238E27FC236}">
                  <a16:creationId xmlns:a16="http://schemas.microsoft.com/office/drawing/2014/main" id="{E62A5A72-D54D-190F-106C-9FF8BAFDC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1" y="1457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13">
              <a:extLst>
                <a:ext uri="{FF2B5EF4-FFF2-40B4-BE49-F238E27FC236}">
                  <a16:creationId xmlns:a16="http://schemas.microsoft.com/office/drawing/2014/main" id="{1671C1E3-F8D1-88E3-F6E3-0BFEEB1FC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457"/>
              <a:ext cx="88" cy="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614">
              <a:extLst>
                <a:ext uri="{FF2B5EF4-FFF2-40B4-BE49-F238E27FC236}">
                  <a16:creationId xmlns:a16="http://schemas.microsoft.com/office/drawing/2014/main" id="{A53F0637-FBC3-34C2-EE8A-B5DE8C244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7" y="1460"/>
              <a:ext cx="88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615">
              <a:extLst>
                <a:ext uri="{FF2B5EF4-FFF2-40B4-BE49-F238E27FC236}">
                  <a16:creationId xmlns:a16="http://schemas.microsoft.com/office/drawing/2014/main" id="{0591FF4F-8548-F4A7-206D-C2ABF4592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460"/>
              <a:ext cx="88" cy="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616">
              <a:extLst>
                <a:ext uri="{FF2B5EF4-FFF2-40B4-BE49-F238E27FC236}">
                  <a16:creationId xmlns:a16="http://schemas.microsoft.com/office/drawing/2014/main" id="{EE91B200-4111-E0BF-3315-C249DCF7A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3" y="1464"/>
              <a:ext cx="89" cy="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617">
              <a:extLst>
                <a:ext uri="{FF2B5EF4-FFF2-40B4-BE49-F238E27FC236}">
                  <a16:creationId xmlns:a16="http://schemas.microsoft.com/office/drawing/2014/main" id="{47822FC8-8939-EC76-4A54-75ACC59B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2" y="1467"/>
              <a:ext cx="88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618">
              <a:extLst>
                <a:ext uri="{FF2B5EF4-FFF2-40B4-BE49-F238E27FC236}">
                  <a16:creationId xmlns:a16="http://schemas.microsoft.com/office/drawing/2014/main" id="{5FC730F3-C6E2-4A41-7643-5EED6BE6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0" y="1466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619">
              <a:extLst>
                <a:ext uri="{FF2B5EF4-FFF2-40B4-BE49-F238E27FC236}">
                  <a16:creationId xmlns:a16="http://schemas.microsoft.com/office/drawing/2014/main" id="{A6507760-8774-B788-BB65-D0F5E2AD6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8" y="1466"/>
              <a:ext cx="89" cy="2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620">
              <a:extLst>
                <a:ext uri="{FF2B5EF4-FFF2-40B4-BE49-F238E27FC236}">
                  <a16:creationId xmlns:a16="http://schemas.microsoft.com/office/drawing/2014/main" id="{030DEB4C-F682-B3AD-0712-3BFFE14F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2980"/>
              <a:ext cx="89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621">
              <a:extLst>
                <a:ext uri="{FF2B5EF4-FFF2-40B4-BE49-F238E27FC236}">
                  <a16:creationId xmlns:a16="http://schemas.microsoft.com/office/drawing/2014/main" id="{5EDAAD6D-5EE7-443F-571C-24BC811A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980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622">
              <a:extLst>
                <a:ext uri="{FF2B5EF4-FFF2-40B4-BE49-F238E27FC236}">
                  <a16:creationId xmlns:a16="http://schemas.microsoft.com/office/drawing/2014/main" id="{66EAB710-3A5B-F4FD-B3B9-C66092AB1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980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623">
              <a:extLst>
                <a:ext uri="{FF2B5EF4-FFF2-40B4-BE49-F238E27FC236}">
                  <a16:creationId xmlns:a16="http://schemas.microsoft.com/office/drawing/2014/main" id="{09A62E6C-5936-FAD1-87FF-EF3079209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980"/>
              <a:ext cx="89" cy="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624">
              <a:extLst>
                <a:ext uri="{FF2B5EF4-FFF2-40B4-BE49-F238E27FC236}">
                  <a16:creationId xmlns:a16="http://schemas.microsoft.com/office/drawing/2014/main" id="{B0F6A571-87F5-4D78-57F0-C4DE3E0F7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9" y="2983"/>
              <a:ext cx="88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625">
              <a:extLst>
                <a:ext uri="{FF2B5EF4-FFF2-40B4-BE49-F238E27FC236}">
                  <a16:creationId xmlns:a16="http://schemas.microsoft.com/office/drawing/2014/main" id="{59754CFD-DCE2-E127-D9FB-E330757B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983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626">
              <a:extLst>
                <a:ext uri="{FF2B5EF4-FFF2-40B4-BE49-F238E27FC236}">
                  <a16:creationId xmlns:a16="http://schemas.microsoft.com/office/drawing/2014/main" id="{DF4ADA0A-EBE5-944E-53BD-D0FF80EF3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" y="2983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627">
              <a:extLst>
                <a:ext uri="{FF2B5EF4-FFF2-40B4-BE49-F238E27FC236}">
                  <a16:creationId xmlns:a16="http://schemas.microsoft.com/office/drawing/2014/main" id="{33E4C8EF-0D5F-6F55-009D-196E5F971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3" y="2982"/>
              <a:ext cx="89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628">
              <a:extLst>
                <a:ext uri="{FF2B5EF4-FFF2-40B4-BE49-F238E27FC236}">
                  <a16:creationId xmlns:a16="http://schemas.microsoft.com/office/drawing/2014/main" id="{F199FBD1-32A0-C60F-E6BD-807D77036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2" y="2981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629">
              <a:extLst>
                <a:ext uri="{FF2B5EF4-FFF2-40B4-BE49-F238E27FC236}">
                  <a16:creationId xmlns:a16="http://schemas.microsoft.com/office/drawing/2014/main" id="{756B06FC-10F3-A20E-DB37-FF0F792CB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2981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630">
              <a:extLst>
                <a:ext uri="{FF2B5EF4-FFF2-40B4-BE49-F238E27FC236}">
                  <a16:creationId xmlns:a16="http://schemas.microsoft.com/office/drawing/2014/main" id="{57C2F86A-6095-A667-2C67-BD45E0809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8" y="2982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631">
              <a:extLst>
                <a:ext uri="{FF2B5EF4-FFF2-40B4-BE49-F238E27FC236}">
                  <a16:creationId xmlns:a16="http://schemas.microsoft.com/office/drawing/2014/main" id="{78F08108-8BAC-E725-AE6E-CA3C60788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983"/>
              <a:ext cx="89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632">
              <a:extLst>
                <a:ext uri="{FF2B5EF4-FFF2-40B4-BE49-F238E27FC236}">
                  <a16:creationId xmlns:a16="http://schemas.microsoft.com/office/drawing/2014/main" id="{BDE21470-0961-3C28-7A91-35BF0DDDD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5" y="2982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633">
              <a:extLst>
                <a:ext uri="{FF2B5EF4-FFF2-40B4-BE49-F238E27FC236}">
                  <a16:creationId xmlns:a16="http://schemas.microsoft.com/office/drawing/2014/main" id="{18E91982-E098-87E6-1763-17761F157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3" y="2981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634">
              <a:extLst>
                <a:ext uri="{FF2B5EF4-FFF2-40B4-BE49-F238E27FC236}">
                  <a16:creationId xmlns:a16="http://schemas.microsoft.com/office/drawing/2014/main" id="{8D9A2DA5-3D7B-ABFE-8DF4-3503AC634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" y="2981"/>
              <a:ext cx="88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635">
              <a:extLst>
                <a:ext uri="{FF2B5EF4-FFF2-40B4-BE49-F238E27FC236}">
                  <a16:creationId xmlns:a16="http://schemas.microsoft.com/office/drawing/2014/main" id="{3010CD11-D863-7756-0472-EBB2A5BBF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9" y="2980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636">
              <a:extLst>
                <a:ext uri="{FF2B5EF4-FFF2-40B4-BE49-F238E27FC236}">
                  <a16:creationId xmlns:a16="http://schemas.microsoft.com/office/drawing/2014/main" id="{B853516D-A95A-2EA1-38A7-B47A584F0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7" y="2977"/>
              <a:ext cx="89" cy="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637">
              <a:extLst>
                <a:ext uri="{FF2B5EF4-FFF2-40B4-BE49-F238E27FC236}">
                  <a16:creationId xmlns:a16="http://schemas.microsoft.com/office/drawing/2014/main" id="{5656673A-5AF1-2F72-8541-DF3D15EB9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972"/>
              <a:ext cx="88" cy="5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638">
              <a:extLst>
                <a:ext uri="{FF2B5EF4-FFF2-40B4-BE49-F238E27FC236}">
                  <a16:creationId xmlns:a16="http://schemas.microsoft.com/office/drawing/2014/main" id="{C59331F9-A601-BB98-BE74-2D5237F6C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2964"/>
              <a:ext cx="88" cy="8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639">
              <a:extLst>
                <a:ext uri="{FF2B5EF4-FFF2-40B4-BE49-F238E27FC236}">
                  <a16:creationId xmlns:a16="http://schemas.microsoft.com/office/drawing/2014/main" id="{D11175CC-D69F-2F9E-AD55-FFC507755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2949"/>
              <a:ext cx="88" cy="15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640">
              <a:extLst>
                <a:ext uri="{FF2B5EF4-FFF2-40B4-BE49-F238E27FC236}">
                  <a16:creationId xmlns:a16="http://schemas.microsoft.com/office/drawing/2014/main" id="{506EB812-EF6C-5415-1CA6-A79F55102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0" y="2920"/>
              <a:ext cx="89" cy="29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641">
              <a:extLst>
                <a:ext uri="{FF2B5EF4-FFF2-40B4-BE49-F238E27FC236}">
                  <a16:creationId xmlns:a16="http://schemas.microsoft.com/office/drawing/2014/main" id="{238E3E98-8C91-470F-4916-539328F20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9" y="2870"/>
              <a:ext cx="88" cy="5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642">
              <a:extLst>
                <a:ext uri="{FF2B5EF4-FFF2-40B4-BE49-F238E27FC236}">
                  <a16:creationId xmlns:a16="http://schemas.microsoft.com/office/drawing/2014/main" id="{688C74B2-95BC-A518-6F16-0B8094176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2782"/>
              <a:ext cx="88" cy="88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643">
              <a:extLst>
                <a:ext uri="{FF2B5EF4-FFF2-40B4-BE49-F238E27FC236}">
                  <a16:creationId xmlns:a16="http://schemas.microsoft.com/office/drawing/2014/main" id="{A68C11B6-C9A2-6702-DBB6-11B540ED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5" y="2647"/>
              <a:ext cx="88" cy="135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644">
              <a:extLst>
                <a:ext uri="{FF2B5EF4-FFF2-40B4-BE49-F238E27FC236}">
                  <a16:creationId xmlns:a16="http://schemas.microsoft.com/office/drawing/2014/main" id="{B64A39DA-1002-A4E6-CE8F-1DA64C3A2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3" y="2474"/>
              <a:ext cx="89" cy="17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645">
              <a:extLst>
                <a:ext uri="{FF2B5EF4-FFF2-40B4-BE49-F238E27FC236}">
                  <a16:creationId xmlns:a16="http://schemas.microsoft.com/office/drawing/2014/main" id="{996CBB97-42CD-E163-B44B-BEFF60E9E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2" y="2310"/>
              <a:ext cx="88" cy="16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646">
              <a:extLst>
                <a:ext uri="{FF2B5EF4-FFF2-40B4-BE49-F238E27FC236}">
                  <a16:creationId xmlns:a16="http://schemas.microsoft.com/office/drawing/2014/main" id="{E784AE37-B0FB-7AA4-1ACB-2FDB65CD5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0" y="2175"/>
              <a:ext cx="88" cy="135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647">
              <a:extLst>
                <a:ext uri="{FF2B5EF4-FFF2-40B4-BE49-F238E27FC236}">
                  <a16:creationId xmlns:a16="http://schemas.microsoft.com/office/drawing/2014/main" id="{202277F1-524C-8FBF-DE4E-C3BE5A221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8" y="2067"/>
              <a:ext cx="88" cy="108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648">
              <a:extLst>
                <a:ext uri="{FF2B5EF4-FFF2-40B4-BE49-F238E27FC236}">
                  <a16:creationId xmlns:a16="http://schemas.microsoft.com/office/drawing/2014/main" id="{33029B02-C4F8-5F22-6C32-6C34DDE0C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1991"/>
              <a:ext cx="89" cy="76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649">
              <a:extLst>
                <a:ext uri="{FF2B5EF4-FFF2-40B4-BE49-F238E27FC236}">
                  <a16:creationId xmlns:a16="http://schemas.microsoft.com/office/drawing/2014/main" id="{4038FF6D-3841-2DB8-795E-2E3002966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" y="1945"/>
              <a:ext cx="88" cy="46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650">
              <a:extLst>
                <a:ext uri="{FF2B5EF4-FFF2-40B4-BE49-F238E27FC236}">
                  <a16:creationId xmlns:a16="http://schemas.microsoft.com/office/drawing/2014/main" id="{CAE4EF94-BB8C-DBF5-F3FA-A7678B935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1919"/>
              <a:ext cx="88" cy="26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651">
              <a:extLst>
                <a:ext uri="{FF2B5EF4-FFF2-40B4-BE49-F238E27FC236}">
                  <a16:creationId xmlns:a16="http://schemas.microsoft.com/office/drawing/2014/main" id="{E3D41C75-53FC-3E6F-1262-B81DF4EA2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1" y="1901"/>
              <a:ext cx="88" cy="18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652">
              <a:extLst>
                <a:ext uri="{FF2B5EF4-FFF2-40B4-BE49-F238E27FC236}">
                  <a16:creationId xmlns:a16="http://schemas.microsoft.com/office/drawing/2014/main" id="{C139B172-4A8D-5E21-03F0-05DDD88AC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9" y="1894"/>
              <a:ext cx="89" cy="7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653">
              <a:extLst>
                <a:ext uri="{FF2B5EF4-FFF2-40B4-BE49-F238E27FC236}">
                  <a16:creationId xmlns:a16="http://schemas.microsoft.com/office/drawing/2014/main" id="{3B4A5E6C-C0E2-61AE-C924-8B69D003A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894"/>
              <a:ext cx="88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654">
              <a:extLst>
                <a:ext uri="{FF2B5EF4-FFF2-40B4-BE49-F238E27FC236}">
                  <a16:creationId xmlns:a16="http://schemas.microsoft.com/office/drawing/2014/main" id="{2844886F-4557-6230-00C1-5543592DE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6" y="1891"/>
              <a:ext cx="88" cy="3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655">
              <a:extLst>
                <a:ext uri="{FF2B5EF4-FFF2-40B4-BE49-F238E27FC236}">
                  <a16:creationId xmlns:a16="http://schemas.microsoft.com/office/drawing/2014/main" id="{FF3E6D3A-4CAD-1EBD-367A-D1B16B8EC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4" y="1884"/>
              <a:ext cx="88" cy="7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656">
              <a:extLst>
                <a:ext uri="{FF2B5EF4-FFF2-40B4-BE49-F238E27FC236}">
                  <a16:creationId xmlns:a16="http://schemas.microsoft.com/office/drawing/2014/main" id="{6BBDA21A-8D84-6554-07ED-94434F568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2" y="1884"/>
              <a:ext cx="89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657">
              <a:extLst>
                <a:ext uri="{FF2B5EF4-FFF2-40B4-BE49-F238E27FC236}">
                  <a16:creationId xmlns:a16="http://schemas.microsoft.com/office/drawing/2014/main" id="{9767FD88-26C0-AF28-8447-8006BEEC3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" y="1884"/>
              <a:ext cx="88" cy="9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658">
              <a:extLst>
                <a:ext uri="{FF2B5EF4-FFF2-40B4-BE49-F238E27FC236}">
                  <a16:creationId xmlns:a16="http://schemas.microsoft.com/office/drawing/2014/main" id="{CEBC78B2-7063-8A63-D2D6-F18AE2823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93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659">
              <a:extLst>
                <a:ext uri="{FF2B5EF4-FFF2-40B4-BE49-F238E27FC236}">
                  <a16:creationId xmlns:a16="http://schemas.microsoft.com/office/drawing/2014/main" id="{37692871-FA47-5EF8-1EBE-2D8DB35A8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7" y="1892"/>
              <a:ext cx="88" cy="2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660">
              <a:extLst>
                <a:ext uri="{FF2B5EF4-FFF2-40B4-BE49-F238E27FC236}">
                  <a16:creationId xmlns:a16="http://schemas.microsoft.com/office/drawing/2014/main" id="{B09BFF6F-08EE-4BDB-AE1F-A32415358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892"/>
              <a:ext cx="88" cy="5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661">
              <a:extLst>
                <a:ext uri="{FF2B5EF4-FFF2-40B4-BE49-F238E27FC236}">
                  <a16:creationId xmlns:a16="http://schemas.microsoft.com/office/drawing/2014/main" id="{BCBE307D-DDFC-9C93-5B8C-08C36C32D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3" y="1897"/>
              <a:ext cx="89" cy="4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662">
              <a:extLst>
                <a:ext uri="{FF2B5EF4-FFF2-40B4-BE49-F238E27FC236}">
                  <a16:creationId xmlns:a16="http://schemas.microsoft.com/office/drawing/2014/main" id="{171652AA-3D3B-D08E-CE57-A7E4134AC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2" y="1901"/>
              <a:ext cx="88" cy="1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663">
              <a:extLst>
                <a:ext uri="{FF2B5EF4-FFF2-40B4-BE49-F238E27FC236}">
                  <a16:creationId xmlns:a16="http://schemas.microsoft.com/office/drawing/2014/main" id="{F899C895-5F23-DB9E-20FB-507DCC405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" y="1902"/>
              <a:ext cx="88" cy="2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664">
              <a:extLst>
                <a:ext uri="{FF2B5EF4-FFF2-40B4-BE49-F238E27FC236}">
                  <a16:creationId xmlns:a16="http://schemas.microsoft.com/office/drawing/2014/main" id="{E8675E07-3090-E85F-23E4-A54610479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8" y="1904"/>
              <a:ext cx="89" cy="0"/>
            </a:xfrm>
            <a:prstGeom prst="line">
              <a:avLst/>
            </a:prstGeom>
            <a:noFill/>
            <a:ln w="9525" cap="sq">
              <a:solidFill>
                <a:srgbClr val="B0171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65">
              <a:extLst>
                <a:ext uri="{FF2B5EF4-FFF2-40B4-BE49-F238E27FC236}">
                  <a16:creationId xmlns:a16="http://schemas.microsoft.com/office/drawing/2014/main" id="{D30658A8-EC7C-B689-0A55-8E714213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66">
              <a:extLst>
                <a:ext uri="{FF2B5EF4-FFF2-40B4-BE49-F238E27FC236}">
                  <a16:creationId xmlns:a16="http://schemas.microsoft.com/office/drawing/2014/main" id="{5CA62847-8870-21EC-92C8-80F1A22F4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9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67">
              <a:extLst>
                <a:ext uri="{FF2B5EF4-FFF2-40B4-BE49-F238E27FC236}">
                  <a16:creationId xmlns:a16="http://schemas.microsoft.com/office/drawing/2014/main" id="{5DE20EC1-21D3-838F-6956-1DF6FFA7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71">
              <a:extLst>
                <a:ext uri="{FF2B5EF4-FFF2-40B4-BE49-F238E27FC236}">
                  <a16:creationId xmlns:a16="http://schemas.microsoft.com/office/drawing/2014/main" id="{6284937C-1C55-8434-8268-80213D4C6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72">
              <a:extLst>
                <a:ext uri="{FF2B5EF4-FFF2-40B4-BE49-F238E27FC236}">
                  <a16:creationId xmlns:a16="http://schemas.microsoft.com/office/drawing/2014/main" id="{39AEC407-79C7-61DC-9C11-9DEC4486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3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673">
              <a:extLst>
                <a:ext uri="{FF2B5EF4-FFF2-40B4-BE49-F238E27FC236}">
                  <a16:creationId xmlns:a16="http://schemas.microsoft.com/office/drawing/2014/main" id="{5E90F80D-D556-C575-26BF-8AC0AED0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677">
              <a:extLst>
                <a:ext uri="{FF2B5EF4-FFF2-40B4-BE49-F238E27FC236}">
                  <a16:creationId xmlns:a16="http://schemas.microsoft.com/office/drawing/2014/main" id="{E313E8D8-AD8D-30FC-4347-A1E7606D7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678">
              <a:extLst>
                <a:ext uri="{FF2B5EF4-FFF2-40B4-BE49-F238E27FC236}">
                  <a16:creationId xmlns:a16="http://schemas.microsoft.com/office/drawing/2014/main" id="{94A7F1A0-78B3-80ED-961F-D67426B3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679">
              <a:extLst>
                <a:ext uri="{FF2B5EF4-FFF2-40B4-BE49-F238E27FC236}">
                  <a16:creationId xmlns:a16="http://schemas.microsoft.com/office/drawing/2014/main" id="{93A95051-D62A-0582-581B-067EA388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683">
              <a:extLst>
                <a:ext uri="{FF2B5EF4-FFF2-40B4-BE49-F238E27FC236}">
                  <a16:creationId xmlns:a16="http://schemas.microsoft.com/office/drawing/2014/main" id="{D5D670B1-AC0C-3CAB-185C-8045C91D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684">
              <a:extLst>
                <a:ext uri="{FF2B5EF4-FFF2-40B4-BE49-F238E27FC236}">
                  <a16:creationId xmlns:a16="http://schemas.microsoft.com/office/drawing/2014/main" id="{2D001161-A022-6F85-E0D4-1C3AD44A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8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685">
              <a:extLst>
                <a:ext uri="{FF2B5EF4-FFF2-40B4-BE49-F238E27FC236}">
                  <a16:creationId xmlns:a16="http://schemas.microsoft.com/office/drawing/2014/main" id="{6AA868C3-523A-86A3-E20A-B0B2C34C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689">
              <a:extLst>
                <a:ext uri="{FF2B5EF4-FFF2-40B4-BE49-F238E27FC236}">
                  <a16:creationId xmlns:a16="http://schemas.microsoft.com/office/drawing/2014/main" id="{3D22C3D1-ADA6-A09C-A814-8C77E3ED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90">
              <a:extLst>
                <a:ext uri="{FF2B5EF4-FFF2-40B4-BE49-F238E27FC236}">
                  <a16:creationId xmlns:a16="http://schemas.microsoft.com/office/drawing/2014/main" id="{5CBCD9AF-FE66-8408-EAFC-500ACAD5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8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691">
              <a:extLst>
                <a:ext uri="{FF2B5EF4-FFF2-40B4-BE49-F238E27FC236}">
                  <a16:creationId xmlns:a16="http://schemas.microsoft.com/office/drawing/2014/main" id="{AB3CA70B-C978-2723-CB05-9581C7A7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695">
              <a:extLst>
                <a:ext uri="{FF2B5EF4-FFF2-40B4-BE49-F238E27FC236}">
                  <a16:creationId xmlns:a16="http://schemas.microsoft.com/office/drawing/2014/main" id="{BA64A0CD-F00B-B577-6198-1FAE80FE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5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696">
              <a:extLst>
                <a:ext uri="{FF2B5EF4-FFF2-40B4-BE49-F238E27FC236}">
                  <a16:creationId xmlns:a16="http://schemas.microsoft.com/office/drawing/2014/main" id="{96533BDE-8AB5-BEE5-10FF-48209EB18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5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697">
              <a:extLst>
                <a:ext uri="{FF2B5EF4-FFF2-40B4-BE49-F238E27FC236}">
                  <a16:creationId xmlns:a16="http://schemas.microsoft.com/office/drawing/2014/main" id="{2DA65A57-7A9E-26BE-E8B4-0651AF77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5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701">
              <a:extLst>
                <a:ext uri="{FF2B5EF4-FFF2-40B4-BE49-F238E27FC236}">
                  <a16:creationId xmlns:a16="http://schemas.microsoft.com/office/drawing/2014/main" id="{F479FA63-95FC-D8C2-664F-D06289DCA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702">
              <a:extLst>
                <a:ext uri="{FF2B5EF4-FFF2-40B4-BE49-F238E27FC236}">
                  <a16:creationId xmlns:a16="http://schemas.microsoft.com/office/drawing/2014/main" id="{9FC5011E-DCFB-9177-DA18-E377618F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703">
              <a:extLst>
                <a:ext uri="{FF2B5EF4-FFF2-40B4-BE49-F238E27FC236}">
                  <a16:creationId xmlns:a16="http://schemas.microsoft.com/office/drawing/2014/main" id="{3362E4DF-D321-7B86-3E1C-1101FA2B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707">
              <a:extLst>
                <a:ext uri="{FF2B5EF4-FFF2-40B4-BE49-F238E27FC236}">
                  <a16:creationId xmlns:a16="http://schemas.microsoft.com/office/drawing/2014/main" id="{12A8FABD-599A-F2E4-34A1-A7E2155F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708">
              <a:extLst>
                <a:ext uri="{FF2B5EF4-FFF2-40B4-BE49-F238E27FC236}">
                  <a16:creationId xmlns:a16="http://schemas.microsoft.com/office/drawing/2014/main" id="{3036B798-B92F-E443-75FA-F41857A5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709">
              <a:extLst>
                <a:ext uri="{FF2B5EF4-FFF2-40B4-BE49-F238E27FC236}">
                  <a16:creationId xmlns:a16="http://schemas.microsoft.com/office/drawing/2014/main" id="{87FDE40D-A65B-DD0F-BF14-35E46249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713">
              <a:extLst>
                <a:ext uri="{FF2B5EF4-FFF2-40B4-BE49-F238E27FC236}">
                  <a16:creationId xmlns:a16="http://schemas.microsoft.com/office/drawing/2014/main" id="{AFBAD0EA-6D2A-C63C-CFD5-F44EBC87B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714">
              <a:extLst>
                <a:ext uri="{FF2B5EF4-FFF2-40B4-BE49-F238E27FC236}">
                  <a16:creationId xmlns:a16="http://schemas.microsoft.com/office/drawing/2014/main" id="{BA2678F7-CCE6-BC51-D97D-7B196FEBC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715">
              <a:extLst>
                <a:ext uri="{FF2B5EF4-FFF2-40B4-BE49-F238E27FC236}">
                  <a16:creationId xmlns:a16="http://schemas.microsoft.com/office/drawing/2014/main" id="{990A9B78-EC84-8BDD-A7BD-FB0DAC807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719">
              <a:extLst>
                <a:ext uri="{FF2B5EF4-FFF2-40B4-BE49-F238E27FC236}">
                  <a16:creationId xmlns:a16="http://schemas.microsoft.com/office/drawing/2014/main" id="{159ABB4E-A1A5-2FC9-DB65-4676DB87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720">
              <a:extLst>
                <a:ext uri="{FF2B5EF4-FFF2-40B4-BE49-F238E27FC236}">
                  <a16:creationId xmlns:a16="http://schemas.microsoft.com/office/drawing/2014/main" id="{678B4377-2C7A-623E-FFB0-01B6CB41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721">
              <a:extLst>
                <a:ext uri="{FF2B5EF4-FFF2-40B4-BE49-F238E27FC236}">
                  <a16:creationId xmlns:a16="http://schemas.microsoft.com/office/drawing/2014/main" id="{CE52633B-7319-91B3-5BA3-08E8FAB8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725">
              <a:extLst>
                <a:ext uri="{FF2B5EF4-FFF2-40B4-BE49-F238E27FC236}">
                  <a16:creationId xmlns:a16="http://schemas.microsoft.com/office/drawing/2014/main" id="{DF70F8E5-1FF2-AB46-6088-37544236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726">
              <a:extLst>
                <a:ext uri="{FF2B5EF4-FFF2-40B4-BE49-F238E27FC236}">
                  <a16:creationId xmlns:a16="http://schemas.microsoft.com/office/drawing/2014/main" id="{F8AD9451-924D-D12C-AC7A-EAFE9407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727">
              <a:extLst>
                <a:ext uri="{FF2B5EF4-FFF2-40B4-BE49-F238E27FC236}">
                  <a16:creationId xmlns:a16="http://schemas.microsoft.com/office/drawing/2014/main" id="{991EA9D5-6922-6C81-F5FA-86E1183A0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731">
              <a:extLst>
                <a:ext uri="{FF2B5EF4-FFF2-40B4-BE49-F238E27FC236}">
                  <a16:creationId xmlns:a16="http://schemas.microsoft.com/office/drawing/2014/main" id="{9733DF83-7693-55B0-D3D9-B5C655C78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732">
              <a:extLst>
                <a:ext uri="{FF2B5EF4-FFF2-40B4-BE49-F238E27FC236}">
                  <a16:creationId xmlns:a16="http://schemas.microsoft.com/office/drawing/2014/main" id="{8B3A42F9-8467-1B57-CCDD-A298E14E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733">
              <a:extLst>
                <a:ext uri="{FF2B5EF4-FFF2-40B4-BE49-F238E27FC236}">
                  <a16:creationId xmlns:a16="http://schemas.microsoft.com/office/drawing/2014/main" id="{96AC9FC7-749F-C5AC-3BB2-198708FC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737">
              <a:extLst>
                <a:ext uri="{FF2B5EF4-FFF2-40B4-BE49-F238E27FC236}">
                  <a16:creationId xmlns:a16="http://schemas.microsoft.com/office/drawing/2014/main" id="{75299018-D3A2-9BC9-3292-2BB8FFF1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962"/>
              <a:ext cx="3972" cy="212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738">
              <a:extLst>
                <a:ext uri="{FF2B5EF4-FFF2-40B4-BE49-F238E27FC236}">
                  <a16:creationId xmlns:a16="http://schemas.microsoft.com/office/drawing/2014/main" id="{4FEFFAB8-010D-B5C9-B33F-3C896238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739">
              <a:extLst>
                <a:ext uri="{FF2B5EF4-FFF2-40B4-BE49-F238E27FC236}">
                  <a16:creationId xmlns:a16="http://schemas.microsoft.com/office/drawing/2014/main" id="{4D3996BB-A670-978A-1EF2-AA0AA0EDA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740">
              <a:extLst>
                <a:ext uri="{FF2B5EF4-FFF2-40B4-BE49-F238E27FC236}">
                  <a16:creationId xmlns:a16="http://schemas.microsoft.com/office/drawing/2014/main" id="{53EF2657-C5BD-87EB-EC27-59CB16FE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483"/>
              <a:ext cx="72" cy="72"/>
            </a:xfrm>
            <a:prstGeom prst="rect">
              <a:avLst/>
            </a:prstGeom>
            <a:solidFill>
              <a:srgbClr val="EEEE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741">
              <a:extLst>
                <a:ext uri="{FF2B5EF4-FFF2-40B4-BE49-F238E27FC236}">
                  <a16:creationId xmlns:a16="http://schemas.microsoft.com/office/drawing/2014/main" id="{30DF3DD6-37C5-656A-D4BD-5AD72FCE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3479"/>
              <a:ext cx="1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AGS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742">
              <a:extLst>
                <a:ext uri="{FF2B5EF4-FFF2-40B4-BE49-F238E27FC236}">
                  <a16:creationId xmlns:a16="http://schemas.microsoft.com/office/drawing/2014/main" id="{6428C763-FEE0-678E-8F6B-6EA5DA6F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89"/>
              <a:ext cx="72" cy="72"/>
            </a:xfrm>
            <a:prstGeom prst="rect">
              <a:avLst/>
            </a:prstGeom>
            <a:solidFill>
              <a:srgbClr val="B0171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743">
              <a:extLst>
                <a:ext uri="{FF2B5EF4-FFF2-40B4-BE49-F238E27FC236}">
                  <a16:creationId xmlns:a16="http://schemas.microsoft.com/office/drawing/2014/main" id="{7FE88C60-A856-6D3C-169A-0897EA8B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85"/>
              <a:ext cx="1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744">
              <a:extLst>
                <a:ext uri="{FF2B5EF4-FFF2-40B4-BE49-F238E27FC236}">
                  <a16:creationId xmlns:a16="http://schemas.microsoft.com/office/drawing/2014/main" id="{A2E8368D-248C-4445-6730-9BDB6231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483"/>
              <a:ext cx="73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745">
              <a:extLst>
                <a:ext uri="{FF2B5EF4-FFF2-40B4-BE49-F238E27FC236}">
                  <a16:creationId xmlns:a16="http://schemas.microsoft.com/office/drawing/2014/main" id="{5E79AF76-8DE4-2A45-5E02-A2A78115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479"/>
              <a:ext cx="2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GES1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7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C0D42A-6535-CE3A-47AA-89756CAD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" y="0"/>
            <a:ext cx="11710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597">
            <a:extLst>
              <a:ext uri="{FF2B5EF4-FFF2-40B4-BE49-F238E27FC236}">
                <a16:creationId xmlns:a16="http://schemas.microsoft.com/office/drawing/2014/main" id="{5207496A-FD30-64D3-010A-7E6E478E18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1238" y="1042988"/>
            <a:ext cx="7629525" cy="4772025"/>
            <a:chOff x="1437" y="657"/>
            <a:chExt cx="4806" cy="3006"/>
          </a:xfrm>
        </p:grpSpPr>
        <p:sp>
          <p:nvSpPr>
            <p:cNvPr id="606" name="AutoShape 596">
              <a:extLst>
                <a:ext uri="{FF2B5EF4-FFF2-40B4-BE49-F238E27FC236}">
                  <a16:creationId xmlns:a16="http://schemas.microsoft.com/office/drawing/2014/main" id="{14986D64-399D-FACC-EF3B-347DD8855A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7" y="657"/>
              <a:ext cx="4806" cy="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07" name="Group 798">
              <a:extLst>
                <a:ext uri="{FF2B5EF4-FFF2-40B4-BE49-F238E27FC236}">
                  <a16:creationId xmlns:a16="http://schemas.microsoft.com/office/drawing/2014/main" id="{33477CD7-C3FD-FC84-5C2F-3DAC7AD27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657"/>
              <a:ext cx="4806" cy="3006"/>
              <a:chOff x="1437" y="657"/>
              <a:chExt cx="4806" cy="3006"/>
            </a:xfrm>
          </p:grpSpPr>
          <p:sp>
            <p:nvSpPr>
              <p:cNvPr id="1198" name="Rectangle 598">
                <a:extLst>
                  <a:ext uri="{FF2B5EF4-FFF2-40B4-BE49-F238E27FC236}">
                    <a16:creationId xmlns:a16="http://schemas.microsoft.com/office/drawing/2014/main" id="{0B322AA6-E475-9F4B-5B01-58D4E816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57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9" name="Rectangle 599">
                <a:extLst>
                  <a:ext uri="{FF2B5EF4-FFF2-40B4-BE49-F238E27FC236}">
                    <a16:creationId xmlns:a16="http://schemas.microsoft.com/office/drawing/2014/main" id="{46BC5360-F3DF-CE24-30AD-1FBD99371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0" name="Rectangle 600">
                <a:extLst>
                  <a:ext uri="{FF2B5EF4-FFF2-40B4-BE49-F238E27FC236}">
                    <a16:creationId xmlns:a16="http://schemas.microsoft.com/office/drawing/2014/main" id="{1D041BD3-031E-6D23-3F04-46B76E9BE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1" name="Rectangle 601">
                <a:extLst>
                  <a:ext uri="{FF2B5EF4-FFF2-40B4-BE49-F238E27FC236}">
                    <a16:creationId xmlns:a16="http://schemas.microsoft.com/office/drawing/2014/main" id="{8BA5609D-ABD8-C484-235A-35278B97E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2" name="Rectangle 602">
                <a:extLst>
                  <a:ext uri="{FF2B5EF4-FFF2-40B4-BE49-F238E27FC236}">
                    <a16:creationId xmlns:a16="http://schemas.microsoft.com/office/drawing/2014/main" id="{9DC10EEE-1BF2-4FD9-8E2F-68C218F02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962"/>
                <a:ext cx="3918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3" name="Line 603">
                <a:extLst>
                  <a:ext uri="{FF2B5EF4-FFF2-40B4-BE49-F238E27FC236}">
                    <a16:creationId xmlns:a16="http://schemas.microsoft.com/office/drawing/2014/main" id="{7269B672-9340-8B12-07DC-1C15B7777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3085"/>
                <a:ext cx="3918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4" name="Rectangle 604">
                <a:extLst>
                  <a:ext uri="{FF2B5EF4-FFF2-40B4-BE49-F238E27FC236}">
                    <a16:creationId xmlns:a16="http://schemas.microsoft.com/office/drawing/2014/main" id="{0C8A2AFF-827B-F17D-D5C1-875912A43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Line 605">
                <a:extLst>
                  <a:ext uri="{FF2B5EF4-FFF2-40B4-BE49-F238E27FC236}">
                    <a16:creationId xmlns:a16="http://schemas.microsoft.com/office/drawing/2014/main" id="{D4E8801A-D0C0-3DCA-1865-60205CB1C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6" name="Rectangle 606">
                <a:extLst>
                  <a:ext uri="{FF2B5EF4-FFF2-40B4-BE49-F238E27FC236}">
                    <a16:creationId xmlns:a16="http://schemas.microsoft.com/office/drawing/2014/main" id="{9E1D9F6B-A5D4-AE67-268C-429D40F2D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Line 607">
                <a:extLst>
                  <a:ext uri="{FF2B5EF4-FFF2-40B4-BE49-F238E27FC236}">
                    <a16:creationId xmlns:a16="http://schemas.microsoft.com/office/drawing/2014/main" id="{13B47866-88EB-9805-B701-2954566B4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8" name="Rectangle 608">
                <a:extLst>
                  <a:ext uri="{FF2B5EF4-FFF2-40B4-BE49-F238E27FC236}">
                    <a16:creationId xmlns:a16="http://schemas.microsoft.com/office/drawing/2014/main" id="{202014BC-5500-7AEF-EC0A-76E49EF90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9" name="Line 609">
                <a:extLst>
                  <a:ext uri="{FF2B5EF4-FFF2-40B4-BE49-F238E27FC236}">
                    <a16:creationId xmlns:a16="http://schemas.microsoft.com/office/drawing/2014/main" id="{FCF84058-7E5B-676C-4E1F-7646B48DB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0" name="Rectangle 610">
                <a:extLst>
                  <a:ext uri="{FF2B5EF4-FFF2-40B4-BE49-F238E27FC236}">
                    <a16:creationId xmlns:a16="http://schemas.microsoft.com/office/drawing/2014/main" id="{01860293-EC68-66E7-5543-E39BC4696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1" name="Line 611">
                <a:extLst>
                  <a:ext uri="{FF2B5EF4-FFF2-40B4-BE49-F238E27FC236}">
                    <a16:creationId xmlns:a16="http://schemas.microsoft.com/office/drawing/2014/main" id="{5DFEC0E4-2CC0-144B-CA04-65E4C5C55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2" name="Rectangle 612">
                <a:extLst>
                  <a:ext uri="{FF2B5EF4-FFF2-40B4-BE49-F238E27FC236}">
                    <a16:creationId xmlns:a16="http://schemas.microsoft.com/office/drawing/2014/main" id="{3C497C99-B543-C1B3-95F7-0AC34A4DD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3" name="Line 613">
                <a:extLst>
                  <a:ext uri="{FF2B5EF4-FFF2-40B4-BE49-F238E27FC236}">
                    <a16:creationId xmlns:a16="http://schemas.microsoft.com/office/drawing/2014/main" id="{A757D524-A669-8FE3-F1F5-E09A77264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4" name="Rectangle 614">
                <a:extLst>
                  <a:ext uri="{FF2B5EF4-FFF2-40B4-BE49-F238E27FC236}">
                    <a16:creationId xmlns:a16="http://schemas.microsoft.com/office/drawing/2014/main" id="{DB4321FC-9409-9B4C-1A3E-A66F230B1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5" name="Line 615">
                <a:extLst>
                  <a:ext uri="{FF2B5EF4-FFF2-40B4-BE49-F238E27FC236}">
                    <a16:creationId xmlns:a16="http://schemas.microsoft.com/office/drawing/2014/main" id="{9C211857-346E-A7CF-72C9-23E3C9B37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6" name="Rectangle 616">
                <a:extLst>
                  <a:ext uri="{FF2B5EF4-FFF2-40B4-BE49-F238E27FC236}">
                    <a16:creationId xmlns:a16="http://schemas.microsoft.com/office/drawing/2014/main" id="{1B4118A7-0DFB-303D-474B-8419BEA5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7" name="Line 617">
                <a:extLst>
                  <a:ext uri="{FF2B5EF4-FFF2-40B4-BE49-F238E27FC236}">
                    <a16:creationId xmlns:a16="http://schemas.microsoft.com/office/drawing/2014/main" id="{5B47F471-A1C7-6CDF-85E5-81B959450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8" name="Rectangle 618">
                <a:extLst>
                  <a:ext uri="{FF2B5EF4-FFF2-40B4-BE49-F238E27FC236}">
                    <a16:creationId xmlns:a16="http://schemas.microsoft.com/office/drawing/2014/main" id="{51C4DECB-8B64-0E39-96C3-0B5F628C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9" name="Line 619">
                <a:extLst>
                  <a:ext uri="{FF2B5EF4-FFF2-40B4-BE49-F238E27FC236}">
                    <a16:creationId xmlns:a16="http://schemas.microsoft.com/office/drawing/2014/main" id="{A0912701-F802-468C-8126-AB15A3905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0" name="Rectangle 620">
                <a:extLst>
                  <a:ext uri="{FF2B5EF4-FFF2-40B4-BE49-F238E27FC236}">
                    <a16:creationId xmlns:a16="http://schemas.microsoft.com/office/drawing/2014/main" id="{D8E924B1-6E22-EFE4-8158-6C06C1336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1" name="Line 621">
                <a:extLst>
                  <a:ext uri="{FF2B5EF4-FFF2-40B4-BE49-F238E27FC236}">
                    <a16:creationId xmlns:a16="http://schemas.microsoft.com/office/drawing/2014/main" id="{8A8B5700-1727-9768-B156-82B662056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2" name="Rectangle 622">
                <a:extLst>
                  <a:ext uri="{FF2B5EF4-FFF2-40B4-BE49-F238E27FC236}">
                    <a16:creationId xmlns:a16="http://schemas.microsoft.com/office/drawing/2014/main" id="{546828D9-E79F-AF48-03CF-9EC5851B8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3" name="Line 623">
                <a:extLst>
                  <a:ext uri="{FF2B5EF4-FFF2-40B4-BE49-F238E27FC236}">
                    <a16:creationId xmlns:a16="http://schemas.microsoft.com/office/drawing/2014/main" id="{DA4D73B8-A252-802C-CA8D-AD55F5416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4" name="Rectangle 624">
                <a:extLst>
                  <a:ext uri="{FF2B5EF4-FFF2-40B4-BE49-F238E27FC236}">
                    <a16:creationId xmlns:a16="http://schemas.microsoft.com/office/drawing/2014/main" id="{6001354E-5EF6-7960-E1FF-1C3FBB88A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5" name="Line 625">
                <a:extLst>
                  <a:ext uri="{FF2B5EF4-FFF2-40B4-BE49-F238E27FC236}">
                    <a16:creationId xmlns:a16="http://schemas.microsoft.com/office/drawing/2014/main" id="{00E38281-6446-5E5A-7E8A-FB88E2306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6" name="Rectangle 626">
                <a:extLst>
                  <a:ext uri="{FF2B5EF4-FFF2-40B4-BE49-F238E27FC236}">
                    <a16:creationId xmlns:a16="http://schemas.microsoft.com/office/drawing/2014/main" id="{E537542D-0B13-26EE-6048-9E6CEDA6E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7" name="Line 627">
                <a:extLst>
                  <a:ext uri="{FF2B5EF4-FFF2-40B4-BE49-F238E27FC236}">
                    <a16:creationId xmlns:a16="http://schemas.microsoft.com/office/drawing/2014/main" id="{652F2ED1-92FE-0A90-723B-7119FDBE0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Rectangle 628">
                <a:extLst>
                  <a:ext uri="{FF2B5EF4-FFF2-40B4-BE49-F238E27FC236}">
                    <a16:creationId xmlns:a16="http://schemas.microsoft.com/office/drawing/2014/main" id="{AF0F202B-2FFC-F697-74A3-CBC7293A7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9" name="Line 629">
                <a:extLst>
                  <a:ext uri="{FF2B5EF4-FFF2-40B4-BE49-F238E27FC236}">
                    <a16:creationId xmlns:a16="http://schemas.microsoft.com/office/drawing/2014/main" id="{D8D93513-7030-E6E8-847D-61872C7C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0" name="Rectangle 630">
                <a:extLst>
                  <a:ext uri="{FF2B5EF4-FFF2-40B4-BE49-F238E27FC236}">
                    <a16:creationId xmlns:a16="http://schemas.microsoft.com/office/drawing/2014/main" id="{99431E89-75F7-A6D7-609F-4A35E4331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1" name="Line 631">
                <a:extLst>
                  <a:ext uri="{FF2B5EF4-FFF2-40B4-BE49-F238E27FC236}">
                    <a16:creationId xmlns:a16="http://schemas.microsoft.com/office/drawing/2014/main" id="{0298E155-35C6-4C61-8768-C48B423EA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2" name="Rectangle 632">
                <a:extLst>
                  <a:ext uri="{FF2B5EF4-FFF2-40B4-BE49-F238E27FC236}">
                    <a16:creationId xmlns:a16="http://schemas.microsoft.com/office/drawing/2014/main" id="{8D0F95D4-CF65-94B2-0581-49700409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2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3" name="Line 633">
                <a:extLst>
                  <a:ext uri="{FF2B5EF4-FFF2-40B4-BE49-F238E27FC236}">
                    <a16:creationId xmlns:a16="http://schemas.microsoft.com/office/drawing/2014/main" id="{7DC9F769-222E-53B1-672F-1B6B182AF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Rectangle 634">
                <a:extLst>
                  <a:ext uri="{FF2B5EF4-FFF2-40B4-BE49-F238E27FC236}">
                    <a16:creationId xmlns:a16="http://schemas.microsoft.com/office/drawing/2014/main" id="{3801B214-F11E-1807-0B0D-EF9278EF5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5" name="Line 635">
                <a:extLst>
                  <a:ext uri="{FF2B5EF4-FFF2-40B4-BE49-F238E27FC236}">
                    <a16:creationId xmlns:a16="http://schemas.microsoft.com/office/drawing/2014/main" id="{9B8C4D9E-94EE-EDBF-FBA2-495C6AD50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Rectangle 636">
                <a:extLst>
                  <a:ext uri="{FF2B5EF4-FFF2-40B4-BE49-F238E27FC236}">
                    <a16:creationId xmlns:a16="http://schemas.microsoft.com/office/drawing/2014/main" id="{AA3FAE68-1525-D84A-1227-0C7BCD6F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7" name="Line 637">
                <a:extLst>
                  <a:ext uri="{FF2B5EF4-FFF2-40B4-BE49-F238E27FC236}">
                    <a16:creationId xmlns:a16="http://schemas.microsoft.com/office/drawing/2014/main" id="{3ED0D8D5-EBE6-2DAA-110D-25E75D3B4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8" name="Rectangle 638">
                <a:extLst>
                  <a:ext uri="{FF2B5EF4-FFF2-40B4-BE49-F238E27FC236}">
                    <a16:creationId xmlns:a16="http://schemas.microsoft.com/office/drawing/2014/main" id="{CA4D26B5-F1EE-D0E9-7155-79D9993C8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9" name="Line 639">
                <a:extLst>
                  <a:ext uri="{FF2B5EF4-FFF2-40B4-BE49-F238E27FC236}">
                    <a16:creationId xmlns:a16="http://schemas.microsoft.com/office/drawing/2014/main" id="{99AE6FE7-A379-B0BC-8F67-FA595551E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Rectangle 640">
                <a:extLst>
                  <a:ext uri="{FF2B5EF4-FFF2-40B4-BE49-F238E27FC236}">
                    <a16:creationId xmlns:a16="http://schemas.microsoft.com/office/drawing/2014/main" id="{C7424D40-CD1B-AFA9-2F41-AFE8BAFD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1" name="Line 641">
                <a:extLst>
                  <a:ext uri="{FF2B5EF4-FFF2-40B4-BE49-F238E27FC236}">
                    <a16:creationId xmlns:a16="http://schemas.microsoft.com/office/drawing/2014/main" id="{356FCA0D-8529-2134-A9DD-94B12DB36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Rectangle 642">
                <a:extLst>
                  <a:ext uri="{FF2B5EF4-FFF2-40B4-BE49-F238E27FC236}">
                    <a16:creationId xmlns:a16="http://schemas.microsoft.com/office/drawing/2014/main" id="{AC27C665-B0E9-BB63-84BF-4A9D5286D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3" name="Line 643">
                <a:extLst>
                  <a:ext uri="{FF2B5EF4-FFF2-40B4-BE49-F238E27FC236}">
                    <a16:creationId xmlns:a16="http://schemas.microsoft.com/office/drawing/2014/main" id="{E868EEFD-1921-EF9C-C8D6-9DF30E7BC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4" name="Rectangle 644">
                <a:extLst>
                  <a:ext uri="{FF2B5EF4-FFF2-40B4-BE49-F238E27FC236}">
                    <a16:creationId xmlns:a16="http://schemas.microsoft.com/office/drawing/2014/main" id="{094F42E2-EAB0-55A5-E006-1E3E00CBE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5" name="Line 645">
                <a:extLst>
                  <a:ext uri="{FF2B5EF4-FFF2-40B4-BE49-F238E27FC236}">
                    <a16:creationId xmlns:a16="http://schemas.microsoft.com/office/drawing/2014/main" id="{50EACDD5-991C-8DCD-169F-288FB003A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6" name="Rectangle 646">
                <a:extLst>
                  <a:ext uri="{FF2B5EF4-FFF2-40B4-BE49-F238E27FC236}">
                    <a16:creationId xmlns:a16="http://schemas.microsoft.com/office/drawing/2014/main" id="{1DC94CAE-E2AC-7A47-01EB-91BD3903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7" name="Line 647">
                <a:extLst>
                  <a:ext uri="{FF2B5EF4-FFF2-40B4-BE49-F238E27FC236}">
                    <a16:creationId xmlns:a16="http://schemas.microsoft.com/office/drawing/2014/main" id="{100EE97F-55C4-39A2-7369-B82DB141C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8" name="Rectangle 648">
                <a:extLst>
                  <a:ext uri="{FF2B5EF4-FFF2-40B4-BE49-F238E27FC236}">
                    <a16:creationId xmlns:a16="http://schemas.microsoft.com/office/drawing/2014/main" id="{2FC4F0BE-5477-E67B-E5F2-363AB00E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9" name="Line 649">
                <a:extLst>
                  <a:ext uri="{FF2B5EF4-FFF2-40B4-BE49-F238E27FC236}">
                    <a16:creationId xmlns:a16="http://schemas.microsoft.com/office/drawing/2014/main" id="{AC5449DD-DF2F-ACFA-539F-46D2B49E9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Rectangle 650">
                <a:extLst>
                  <a:ext uri="{FF2B5EF4-FFF2-40B4-BE49-F238E27FC236}">
                    <a16:creationId xmlns:a16="http://schemas.microsoft.com/office/drawing/2014/main" id="{18D6883D-E396-C44D-1F1E-5691C363C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3043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-0.25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1" name="Line 651">
                <a:extLst>
                  <a:ext uri="{FF2B5EF4-FFF2-40B4-BE49-F238E27FC236}">
                    <a16:creationId xmlns:a16="http://schemas.microsoft.com/office/drawing/2014/main" id="{8C876A61-999D-0D37-D575-95303F2AE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3074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2" name="Rectangle 652">
                <a:extLst>
                  <a:ext uri="{FF2B5EF4-FFF2-40B4-BE49-F238E27FC236}">
                    <a16:creationId xmlns:a16="http://schemas.microsoft.com/office/drawing/2014/main" id="{F4791DCA-E050-5D4E-D542-A711C4E2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921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3" name="Line 653">
                <a:extLst>
                  <a:ext uri="{FF2B5EF4-FFF2-40B4-BE49-F238E27FC236}">
                    <a16:creationId xmlns:a16="http://schemas.microsoft.com/office/drawing/2014/main" id="{2C233078-D3BA-5D27-E14F-1855AC42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95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Rectangle 654">
                <a:extLst>
                  <a:ext uri="{FF2B5EF4-FFF2-40B4-BE49-F238E27FC236}">
                    <a16:creationId xmlns:a16="http://schemas.microsoft.com/office/drawing/2014/main" id="{8E94081F-4F84-DC5C-AAAB-03A51A353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799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5" name="Line 655">
                <a:extLst>
                  <a:ext uri="{FF2B5EF4-FFF2-40B4-BE49-F238E27FC236}">
                    <a16:creationId xmlns:a16="http://schemas.microsoft.com/office/drawing/2014/main" id="{1C0FC659-7674-92B4-834D-402B698A8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831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6" name="Rectangle 656">
                <a:extLst>
                  <a:ext uri="{FF2B5EF4-FFF2-40B4-BE49-F238E27FC236}">
                    <a16:creationId xmlns:a16="http://schemas.microsoft.com/office/drawing/2014/main" id="{DCAC7258-D946-AF5D-5B1F-07659493B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676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7" name="Line 657">
                <a:extLst>
                  <a:ext uri="{FF2B5EF4-FFF2-40B4-BE49-F238E27FC236}">
                    <a16:creationId xmlns:a16="http://schemas.microsoft.com/office/drawing/2014/main" id="{C73BF1BB-A420-A412-8B8B-B65F48FED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70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Rectangle 658">
                <a:extLst>
                  <a:ext uri="{FF2B5EF4-FFF2-40B4-BE49-F238E27FC236}">
                    <a16:creationId xmlns:a16="http://schemas.microsoft.com/office/drawing/2014/main" id="{F969C2F3-8C3B-F056-8949-5CA1AC23C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556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9" name="Line 659">
                <a:extLst>
                  <a:ext uri="{FF2B5EF4-FFF2-40B4-BE49-F238E27FC236}">
                    <a16:creationId xmlns:a16="http://schemas.microsoft.com/office/drawing/2014/main" id="{7F801825-8C3D-8E1C-8B2D-BBFA6AFFB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58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Rectangle 660">
                <a:extLst>
                  <a:ext uri="{FF2B5EF4-FFF2-40B4-BE49-F238E27FC236}">
                    <a16:creationId xmlns:a16="http://schemas.microsoft.com/office/drawing/2014/main" id="{22958462-EA0D-8B0A-E20D-481A7DB2D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434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1" name="Line 661">
                <a:extLst>
                  <a:ext uri="{FF2B5EF4-FFF2-40B4-BE49-F238E27FC236}">
                    <a16:creationId xmlns:a16="http://schemas.microsoft.com/office/drawing/2014/main" id="{8E04458A-7F19-DF71-7980-73935A2A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46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2" name="Rectangle 662">
                <a:extLst>
                  <a:ext uri="{FF2B5EF4-FFF2-40B4-BE49-F238E27FC236}">
                    <a16:creationId xmlns:a16="http://schemas.microsoft.com/office/drawing/2014/main" id="{A09AD193-BCE0-1DCE-61E0-60546C39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312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3" name="Line 663">
                <a:extLst>
                  <a:ext uri="{FF2B5EF4-FFF2-40B4-BE49-F238E27FC236}">
                    <a16:creationId xmlns:a16="http://schemas.microsoft.com/office/drawing/2014/main" id="{1ABEA7FE-7364-2F3D-D17C-7FEF626B5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344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4" name="Rectangle 664">
                <a:extLst>
                  <a:ext uri="{FF2B5EF4-FFF2-40B4-BE49-F238E27FC236}">
                    <a16:creationId xmlns:a16="http://schemas.microsoft.com/office/drawing/2014/main" id="{B2ADCB4F-DAE1-05C9-FF2E-3C1B34C0C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191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5" name="Line 665">
                <a:extLst>
                  <a:ext uri="{FF2B5EF4-FFF2-40B4-BE49-F238E27FC236}">
                    <a16:creationId xmlns:a16="http://schemas.microsoft.com/office/drawing/2014/main" id="{DAC72C58-F83E-F514-CFD6-2F5048840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22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6" name="Rectangle 666">
                <a:extLst>
                  <a:ext uri="{FF2B5EF4-FFF2-40B4-BE49-F238E27FC236}">
                    <a16:creationId xmlns:a16="http://schemas.microsoft.com/office/drawing/2014/main" id="{362114EF-77AD-8E6A-0B4F-4EAE11E3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069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7" name="Line 667">
                <a:extLst>
                  <a:ext uri="{FF2B5EF4-FFF2-40B4-BE49-F238E27FC236}">
                    <a16:creationId xmlns:a16="http://schemas.microsoft.com/office/drawing/2014/main" id="{E362B039-EBCE-FC49-7192-7AA0FF57A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10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8" name="Rectangle 668">
                <a:extLst>
                  <a:ext uri="{FF2B5EF4-FFF2-40B4-BE49-F238E27FC236}">
                    <a16:creationId xmlns:a16="http://schemas.microsoft.com/office/drawing/2014/main" id="{703F6732-B753-1018-4418-7E3E068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947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9" name="Line 669">
                <a:extLst>
                  <a:ext uri="{FF2B5EF4-FFF2-40B4-BE49-F238E27FC236}">
                    <a16:creationId xmlns:a16="http://schemas.microsoft.com/office/drawing/2014/main" id="{9E3CAC1E-0C82-DAFD-C47E-1ED06EE2A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97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0" name="Rectangle 670">
                <a:extLst>
                  <a:ext uri="{FF2B5EF4-FFF2-40B4-BE49-F238E27FC236}">
                    <a16:creationId xmlns:a16="http://schemas.microsoft.com/office/drawing/2014/main" id="{A8C6BFD7-6C95-2891-6131-F6EE5F05D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824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1" name="Line 671">
                <a:extLst>
                  <a:ext uri="{FF2B5EF4-FFF2-40B4-BE49-F238E27FC236}">
                    <a16:creationId xmlns:a16="http://schemas.microsoft.com/office/drawing/2014/main" id="{3B230E57-C8C4-6BA3-7B29-1252F4118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85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2" name="Rectangle 672">
                <a:extLst>
                  <a:ext uri="{FF2B5EF4-FFF2-40B4-BE49-F238E27FC236}">
                    <a16:creationId xmlns:a16="http://schemas.microsoft.com/office/drawing/2014/main" id="{161BB7F1-23E7-C67B-4C4C-C3DEEEDF8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704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3" name="Line 673">
                <a:extLst>
                  <a:ext uri="{FF2B5EF4-FFF2-40B4-BE49-F238E27FC236}">
                    <a16:creationId xmlns:a16="http://schemas.microsoft.com/office/drawing/2014/main" id="{3E7BC27B-EA71-F6C2-8A6B-57ED8A5C1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73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4" name="Rectangle 674">
                <a:extLst>
                  <a:ext uri="{FF2B5EF4-FFF2-40B4-BE49-F238E27FC236}">
                    <a16:creationId xmlns:a16="http://schemas.microsoft.com/office/drawing/2014/main" id="{F473AFD8-2379-996E-26D4-71ACE5B77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582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5" name="Line 675">
                <a:extLst>
                  <a:ext uri="{FF2B5EF4-FFF2-40B4-BE49-F238E27FC236}">
                    <a16:creationId xmlns:a16="http://schemas.microsoft.com/office/drawing/2014/main" id="{E616B8AE-CF6E-FE39-E94C-CBE9A2A4D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61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6" name="Rectangle 676">
                <a:extLst>
                  <a:ext uri="{FF2B5EF4-FFF2-40B4-BE49-F238E27FC236}">
                    <a16:creationId xmlns:a16="http://schemas.microsoft.com/office/drawing/2014/main" id="{21ACD08C-BBC6-29FC-AD33-23A85EDE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460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7" name="Line 677">
                <a:extLst>
                  <a:ext uri="{FF2B5EF4-FFF2-40B4-BE49-F238E27FC236}">
                    <a16:creationId xmlns:a16="http://schemas.microsoft.com/office/drawing/2014/main" id="{F1EA7A97-9C37-5DDC-24DC-A915CEA2B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49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8" name="Rectangle 678">
                <a:extLst>
                  <a:ext uri="{FF2B5EF4-FFF2-40B4-BE49-F238E27FC236}">
                    <a16:creationId xmlns:a16="http://schemas.microsoft.com/office/drawing/2014/main" id="{616AE977-BE89-0020-2811-04A0209D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339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9" name="Line 679">
                <a:extLst>
                  <a:ext uri="{FF2B5EF4-FFF2-40B4-BE49-F238E27FC236}">
                    <a16:creationId xmlns:a16="http://schemas.microsoft.com/office/drawing/2014/main" id="{3275C9AF-7255-F966-25B9-9F7DB06AC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37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0" name="Rectangle 680">
                <a:extLst>
                  <a:ext uri="{FF2B5EF4-FFF2-40B4-BE49-F238E27FC236}">
                    <a16:creationId xmlns:a16="http://schemas.microsoft.com/office/drawing/2014/main" id="{639F1D65-C59D-85F2-FCD1-7B23BD837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217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1" name="Line 681">
                <a:extLst>
                  <a:ext uri="{FF2B5EF4-FFF2-40B4-BE49-F238E27FC236}">
                    <a16:creationId xmlns:a16="http://schemas.microsoft.com/office/drawing/2014/main" id="{5E945D86-5DD2-6C07-A72A-D8D1F7233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24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2" name="Rectangle 682">
                <a:extLst>
                  <a:ext uri="{FF2B5EF4-FFF2-40B4-BE49-F238E27FC236}">
                    <a16:creationId xmlns:a16="http://schemas.microsoft.com/office/drawing/2014/main" id="{A9ED4752-0AF1-FF3E-560F-3D8095D70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095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3" name="Line 683">
                <a:extLst>
                  <a:ext uri="{FF2B5EF4-FFF2-40B4-BE49-F238E27FC236}">
                    <a16:creationId xmlns:a16="http://schemas.microsoft.com/office/drawing/2014/main" id="{A4D21F64-1B30-7EFD-69D7-987B817B2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12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4" name="Rectangle 684">
                <a:extLst>
                  <a:ext uri="{FF2B5EF4-FFF2-40B4-BE49-F238E27FC236}">
                    <a16:creationId xmlns:a16="http://schemas.microsoft.com/office/drawing/2014/main" id="{AFAD536D-B7FE-932B-81EC-9A1084CD3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972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5" name="Line 685">
                <a:extLst>
                  <a:ext uri="{FF2B5EF4-FFF2-40B4-BE49-F238E27FC236}">
                    <a16:creationId xmlns:a16="http://schemas.microsoft.com/office/drawing/2014/main" id="{D5321DAA-5188-697F-F8CA-04E6D2E61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00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7" name="Line 687">
                <a:extLst>
                  <a:ext uri="{FF2B5EF4-FFF2-40B4-BE49-F238E27FC236}">
                    <a16:creationId xmlns:a16="http://schemas.microsoft.com/office/drawing/2014/main" id="{5EE1A63D-C5B2-C73A-2948-8F95CA2B1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8" name="Line 688">
                <a:extLst>
                  <a:ext uri="{FF2B5EF4-FFF2-40B4-BE49-F238E27FC236}">
                    <a16:creationId xmlns:a16="http://schemas.microsoft.com/office/drawing/2014/main" id="{43EFE6BD-8E6A-24B1-12CE-86DA8ED1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9" name="Line 689">
                <a:extLst>
                  <a:ext uri="{FF2B5EF4-FFF2-40B4-BE49-F238E27FC236}">
                    <a16:creationId xmlns:a16="http://schemas.microsoft.com/office/drawing/2014/main" id="{E2C2693A-50C7-89DA-E708-191392A09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0" name="Line 690">
                <a:extLst>
                  <a:ext uri="{FF2B5EF4-FFF2-40B4-BE49-F238E27FC236}">
                    <a16:creationId xmlns:a16="http://schemas.microsoft.com/office/drawing/2014/main" id="{31C53286-1035-EB4F-5453-7FEF68915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1" name="Line 691">
                <a:extLst>
                  <a:ext uri="{FF2B5EF4-FFF2-40B4-BE49-F238E27FC236}">
                    <a16:creationId xmlns:a16="http://schemas.microsoft.com/office/drawing/2014/main" id="{AD8AEB1A-1710-481F-1614-16F27AF69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2" name="Line 692">
                <a:extLst>
                  <a:ext uri="{FF2B5EF4-FFF2-40B4-BE49-F238E27FC236}">
                    <a16:creationId xmlns:a16="http://schemas.microsoft.com/office/drawing/2014/main" id="{9CAD37FA-15F6-E38C-2792-73B23DE82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3" name="Line 693">
                <a:extLst>
                  <a:ext uri="{FF2B5EF4-FFF2-40B4-BE49-F238E27FC236}">
                    <a16:creationId xmlns:a16="http://schemas.microsoft.com/office/drawing/2014/main" id="{3EDB68A7-983C-BB6D-06B7-886C6AE73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4" name="Line 694">
                <a:extLst>
                  <a:ext uri="{FF2B5EF4-FFF2-40B4-BE49-F238E27FC236}">
                    <a16:creationId xmlns:a16="http://schemas.microsoft.com/office/drawing/2014/main" id="{437AEA7E-54FF-7576-5170-0A80E5328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5" name="Line 695">
                <a:extLst>
                  <a:ext uri="{FF2B5EF4-FFF2-40B4-BE49-F238E27FC236}">
                    <a16:creationId xmlns:a16="http://schemas.microsoft.com/office/drawing/2014/main" id="{B552E22C-A289-F82F-D827-66410810D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6" name="Line 696">
                <a:extLst>
                  <a:ext uri="{FF2B5EF4-FFF2-40B4-BE49-F238E27FC236}">
                    <a16:creationId xmlns:a16="http://schemas.microsoft.com/office/drawing/2014/main" id="{967B35BC-1C7E-F048-7C49-96EEEA294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7" name="Line 697">
                <a:extLst>
                  <a:ext uri="{FF2B5EF4-FFF2-40B4-BE49-F238E27FC236}">
                    <a16:creationId xmlns:a16="http://schemas.microsoft.com/office/drawing/2014/main" id="{E9232E9F-B4EB-4897-5A62-74C07EC89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8" name="Line 698">
                <a:extLst>
                  <a:ext uri="{FF2B5EF4-FFF2-40B4-BE49-F238E27FC236}">
                    <a16:creationId xmlns:a16="http://schemas.microsoft.com/office/drawing/2014/main" id="{A1A382AD-CFFD-EED3-01C4-D5DB9331F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9" name="Line 699">
                <a:extLst>
                  <a:ext uri="{FF2B5EF4-FFF2-40B4-BE49-F238E27FC236}">
                    <a16:creationId xmlns:a16="http://schemas.microsoft.com/office/drawing/2014/main" id="{DBC03526-052E-97F5-C774-3D75A41EB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0" name="Line 700">
                <a:extLst>
                  <a:ext uri="{FF2B5EF4-FFF2-40B4-BE49-F238E27FC236}">
                    <a16:creationId xmlns:a16="http://schemas.microsoft.com/office/drawing/2014/main" id="{4BE47DFA-299B-8B4E-A339-16B743128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1" name="Line 701">
                <a:extLst>
                  <a:ext uri="{FF2B5EF4-FFF2-40B4-BE49-F238E27FC236}">
                    <a16:creationId xmlns:a16="http://schemas.microsoft.com/office/drawing/2014/main" id="{9BBF2509-7269-8BD6-5892-4756F20D5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2" name="Line 702">
                <a:extLst>
                  <a:ext uri="{FF2B5EF4-FFF2-40B4-BE49-F238E27FC236}">
                    <a16:creationId xmlns:a16="http://schemas.microsoft.com/office/drawing/2014/main" id="{425098D1-6FE8-B5FA-A75D-EDD4E02B3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3" name="Line 703">
                <a:extLst>
                  <a:ext uri="{FF2B5EF4-FFF2-40B4-BE49-F238E27FC236}">
                    <a16:creationId xmlns:a16="http://schemas.microsoft.com/office/drawing/2014/main" id="{C4D185DE-8242-FC33-0368-0CBB48BD3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4" name="Line 704">
                <a:extLst>
                  <a:ext uri="{FF2B5EF4-FFF2-40B4-BE49-F238E27FC236}">
                    <a16:creationId xmlns:a16="http://schemas.microsoft.com/office/drawing/2014/main" id="{16F99C44-DDE3-A0BC-51A5-D64DAD393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5" name="Line 705">
                <a:extLst>
                  <a:ext uri="{FF2B5EF4-FFF2-40B4-BE49-F238E27FC236}">
                    <a16:creationId xmlns:a16="http://schemas.microsoft.com/office/drawing/2014/main" id="{845D49C8-074C-0C8A-3735-64AF8605B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6" name="Line 706">
                <a:extLst>
                  <a:ext uri="{FF2B5EF4-FFF2-40B4-BE49-F238E27FC236}">
                    <a16:creationId xmlns:a16="http://schemas.microsoft.com/office/drawing/2014/main" id="{4F019C83-842A-461C-2509-DE218ECC3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7" name="Line 707">
                <a:extLst>
                  <a:ext uri="{FF2B5EF4-FFF2-40B4-BE49-F238E27FC236}">
                    <a16:creationId xmlns:a16="http://schemas.microsoft.com/office/drawing/2014/main" id="{CBBC0808-77CA-E765-D400-89BBEF2D7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8" name="Line 708">
                <a:extLst>
                  <a:ext uri="{FF2B5EF4-FFF2-40B4-BE49-F238E27FC236}">
                    <a16:creationId xmlns:a16="http://schemas.microsoft.com/office/drawing/2014/main" id="{8880E563-B183-64B6-4595-FEE119733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9" name="Line 709">
                <a:extLst>
                  <a:ext uri="{FF2B5EF4-FFF2-40B4-BE49-F238E27FC236}">
                    <a16:creationId xmlns:a16="http://schemas.microsoft.com/office/drawing/2014/main" id="{EF385189-2E46-58E8-E7F1-9FC3E377D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3074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0" name="Line 710">
                <a:extLst>
                  <a:ext uri="{FF2B5EF4-FFF2-40B4-BE49-F238E27FC236}">
                    <a16:creationId xmlns:a16="http://schemas.microsoft.com/office/drawing/2014/main" id="{D0997A08-919C-CA54-B24C-2DB646B57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52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1" name="Line 711">
                <a:extLst>
                  <a:ext uri="{FF2B5EF4-FFF2-40B4-BE49-F238E27FC236}">
                    <a16:creationId xmlns:a16="http://schemas.microsoft.com/office/drawing/2014/main" id="{800D3EEF-88B7-E193-6263-6BECB53E9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831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2" name="Line 712">
                <a:extLst>
                  <a:ext uri="{FF2B5EF4-FFF2-40B4-BE49-F238E27FC236}">
                    <a16:creationId xmlns:a16="http://schemas.microsoft.com/office/drawing/2014/main" id="{841E53C9-F658-55FD-CBBE-304DCC5E2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709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3" name="Line 713">
                <a:extLst>
                  <a:ext uri="{FF2B5EF4-FFF2-40B4-BE49-F238E27FC236}">
                    <a16:creationId xmlns:a16="http://schemas.microsoft.com/office/drawing/2014/main" id="{EE4FDF53-A532-17DD-3F93-F439737A7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58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4" name="Line 714">
                <a:extLst>
                  <a:ext uri="{FF2B5EF4-FFF2-40B4-BE49-F238E27FC236}">
                    <a16:creationId xmlns:a16="http://schemas.microsoft.com/office/drawing/2014/main" id="{437C73C3-C579-938B-D587-FA9423512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46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Line 715">
                <a:extLst>
                  <a:ext uri="{FF2B5EF4-FFF2-40B4-BE49-F238E27FC236}">
                    <a16:creationId xmlns:a16="http://schemas.microsoft.com/office/drawing/2014/main" id="{0DABE0F7-E976-0639-87C3-21458CC8F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344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6" name="Line 716">
                <a:extLst>
                  <a:ext uri="{FF2B5EF4-FFF2-40B4-BE49-F238E27FC236}">
                    <a16:creationId xmlns:a16="http://schemas.microsoft.com/office/drawing/2014/main" id="{EBD29616-D891-3962-042F-E25D99C38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222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7" name="Line 717">
                <a:extLst>
                  <a:ext uri="{FF2B5EF4-FFF2-40B4-BE49-F238E27FC236}">
                    <a16:creationId xmlns:a16="http://schemas.microsoft.com/office/drawing/2014/main" id="{1B6BE31B-E1F4-1AC8-86FB-D0A77A983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100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8" name="Line 718">
                <a:extLst>
                  <a:ext uri="{FF2B5EF4-FFF2-40B4-BE49-F238E27FC236}">
                    <a16:creationId xmlns:a16="http://schemas.microsoft.com/office/drawing/2014/main" id="{B97FFE90-5293-B83A-75B4-C3F0495B3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978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9" name="Line 719">
                <a:extLst>
                  <a:ext uri="{FF2B5EF4-FFF2-40B4-BE49-F238E27FC236}">
                    <a16:creationId xmlns:a16="http://schemas.microsoft.com/office/drawing/2014/main" id="{06E295A4-F1F2-9281-2E37-24E7AB8A9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85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0" name="Line 720">
                <a:extLst>
                  <a:ext uri="{FF2B5EF4-FFF2-40B4-BE49-F238E27FC236}">
                    <a16:creationId xmlns:a16="http://schemas.microsoft.com/office/drawing/2014/main" id="{3487A2FA-CAF9-22FE-5032-D7CD2D67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73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1" name="Line 721">
                <a:extLst>
                  <a:ext uri="{FF2B5EF4-FFF2-40B4-BE49-F238E27FC236}">
                    <a16:creationId xmlns:a16="http://schemas.microsoft.com/office/drawing/2014/main" id="{91009E90-37FC-1F15-D09C-8EEFD3E3D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613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" name="Line 722">
                <a:extLst>
                  <a:ext uri="{FF2B5EF4-FFF2-40B4-BE49-F238E27FC236}">
                    <a16:creationId xmlns:a16="http://schemas.microsoft.com/office/drawing/2014/main" id="{D85ED0E1-0451-60B2-8305-520123B5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492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3" name="Line 723">
                <a:extLst>
                  <a:ext uri="{FF2B5EF4-FFF2-40B4-BE49-F238E27FC236}">
                    <a16:creationId xmlns:a16="http://schemas.microsoft.com/office/drawing/2014/main" id="{2961191E-8ED7-B66E-6ACE-B41A73E7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370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4" name="Line 724">
                <a:extLst>
                  <a:ext uri="{FF2B5EF4-FFF2-40B4-BE49-F238E27FC236}">
                    <a16:creationId xmlns:a16="http://schemas.microsoft.com/office/drawing/2014/main" id="{35D112AD-CCD5-C0BD-ABB3-B6C74B534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248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5" name="Line 725">
                <a:extLst>
                  <a:ext uri="{FF2B5EF4-FFF2-40B4-BE49-F238E27FC236}">
                    <a16:creationId xmlns:a16="http://schemas.microsoft.com/office/drawing/2014/main" id="{FEA81C3D-6145-3586-BECA-BCFA0091D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126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6" name="Line 726">
                <a:extLst>
                  <a:ext uri="{FF2B5EF4-FFF2-40B4-BE49-F238E27FC236}">
                    <a16:creationId xmlns:a16="http://schemas.microsoft.com/office/drawing/2014/main" id="{9EFF846E-F03A-9668-8AAE-C245D507E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00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7" name="Line 727">
                <a:extLst>
                  <a:ext uri="{FF2B5EF4-FFF2-40B4-BE49-F238E27FC236}">
                    <a16:creationId xmlns:a16="http://schemas.microsoft.com/office/drawing/2014/main" id="{199DC494-2B12-301B-7990-B9A46E29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53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8" name="Line 728">
                <a:extLst>
                  <a:ext uri="{FF2B5EF4-FFF2-40B4-BE49-F238E27FC236}">
                    <a16:creationId xmlns:a16="http://schemas.microsoft.com/office/drawing/2014/main" id="{FB41832A-8F6D-DF82-6733-F0718D2BD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6" y="2950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9" name="Line 729">
                <a:extLst>
                  <a:ext uri="{FF2B5EF4-FFF2-40B4-BE49-F238E27FC236}">
                    <a16:creationId xmlns:a16="http://schemas.microsoft.com/office/drawing/2014/main" id="{F24052F0-174E-FF6F-921A-B1A0DFF06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Line 730">
                <a:extLst>
                  <a:ext uri="{FF2B5EF4-FFF2-40B4-BE49-F238E27FC236}">
                    <a16:creationId xmlns:a16="http://schemas.microsoft.com/office/drawing/2014/main" id="{C9F6059D-EBE3-2D76-3EC4-EF783AEEC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1" name="Line 731">
                <a:extLst>
                  <a:ext uri="{FF2B5EF4-FFF2-40B4-BE49-F238E27FC236}">
                    <a16:creationId xmlns:a16="http://schemas.microsoft.com/office/drawing/2014/main" id="{943BD512-704A-BE4C-678C-CC5FC623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3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2" name="Line 732">
                <a:extLst>
                  <a:ext uri="{FF2B5EF4-FFF2-40B4-BE49-F238E27FC236}">
                    <a16:creationId xmlns:a16="http://schemas.microsoft.com/office/drawing/2014/main" id="{2F42AC5D-DDCC-DBE9-EEB0-017BF67C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3" name="Line 733">
                <a:extLst>
                  <a:ext uri="{FF2B5EF4-FFF2-40B4-BE49-F238E27FC236}">
                    <a16:creationId xmlns:a16="http://schemas.microsoft.com/office/drawing/2014/main" id="{625FA0CF-4020-229E-1261-D2DA8E049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4" name="Line 734">
                <a:extLst>
                  <a:ext uri="{FF2B5EF4-FFF2-40B4-BE49-F238E27FC236}">
                    <a16:creationId xmlns:a16="http://schemas.microsoft.com/office/drawing/2014/main" id="{11A3A0ED-A6AB-9F28-F206-E7E5EC15F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5" name="Line 735">
                <a:extLst>
                  <a:ext uri="{FF2B5EF4-FFF2-40B4-BE49-F238E27FC236}">
                    <a16:creationId xmlns:a16="http://schemas.microsoft.com/office/drawing/2014/main" id="{E6BA8BC6-6655-EF19-1FC0-E202A7CE3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6" name="Line 736">
                <a:extLst>
                  <a:ext uri="{FF2B5EF4-FFF2-40B4-BE49-F238E27FC236}">
                    <a16:creationId xmlns:a16="http://schemas.microsoft.com/office/drawing/2014/main" id="{D0E85E62-0AC7-9364-1BE9-39A0CDD28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7" name="Line 737">
                <a:extLst>
                  <a:ext uri="{FF2B5EF4-FFF2-40B4-BE49-F238E27FC236}">
                    <a16:creationId xmlns:a16="http://schemas.microsoft.com/office/drawing/2014/main" id="{1160EEA8-EFA1-31FA-DADE-7F728D02C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8" name="Line 738">
                <a:extLst>
                  <a:ext uri="{FF2B5EF4-FFF2-40B4-BE49-F238E27FC236}">
                    <a16:creationId xmlns:a16="http://schemas.microsoft.com/office/drawing/2014/main" id="{5466BE5C-A2F9-4071-FCCA-AC58884C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9" name="Line 739">
                <a:extLst>
                  <a:ext uri="{FF2B5EF4-FFF2-40B4-BE49-F238E27FC236}">
                    <a16:creationId xmlns:a16="http://schemas.microsoft.com/office/drawing/2014/main" id="{C36CAB2A-F042-41F0-102D-58925F7D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1"/>
                <a:ext cx="90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0" name="Line 740">
                <a:extLst>
                  <a:ext uri="{FF2B5EF4-FFF2-40B4-BE49-F238E27FC236}">
                    <a16:creationId xmlns:a16="http://schemas.microsoft.com/office/drawing/2014/main" id="{69DB308D-3FCB-EA67-3B2D-0AE26007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32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1" name="Line 741">
                <a:extLst>
                  <a:ext uri="{FF2B5EF4-FFF2-40B4-BE49-F238E27FC236}">
                    <a16:creationId xmlns:a16="http://schemas.microsoft.com/office/drawing/2014/main" id="{A7552523-B17C-F61E-1149-9094376E7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17"/>
                <a:ext cx="89" cy="1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2" name="Line 742">
                <a:extLst>
                  <a:ext uri="{FF2B5EF4-FFF2-40B4-BE49-F238E27FC236}">
                    <a16:creationId xmlns:a16="http://schemas.microsoft.com/office/drawing/2014/main" id="{EA50A658-B7AD-6E7C-C0B4-F119D926E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890"/>
                <a:ext cx="90" cy="2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3" name="Line 743">
                <a:extLst>
                  <a:ext uri="{FF2B5EF4-FFF2-40B4-BE49-F238E27FC236}">
                    <a16:creationId xmlns:a16="http://schemas.microsoft.com/office/drawing/2014/main" id="{D7B50F5F-B6C1-99BA-2642-3DB22FEAB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835"/>
                <a:ext cx="88" cy="5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4" name="Line 744">
                <a:extLst>
                  <a:ext uri="{FF2B5EF4-FFF2-40B4-BE49-F238E27FC236}">
                    <a16:creationId xmlns:a16="http://schemas.microsoft.com/office/drawing/2014/main" id="{4B3CF552-449D-D7CB-8CC4-D212044BE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738"/>
                <a:ext cx="90" cy="9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5" name="Line 745">
                <a:extLst>
                  <a:ext uri="{FF2B5EF4-FFF2-40B4-BE49-F238E27FC236}">
                    <a16:creationId xmlns:a16="http://schemas.microsoft.com/office/drawing/2014/main" id="{7773B403-3F37-EE83-BD16-F64B6F7F9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586"/>
                <a:ext cx="89" cy="15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6" name="Line 746">
                <a:extLst>
                  <a:ext uri="{FF2B5EF4-FFF2-40B4-BE49-F238E27FC236}">
                    <a16:creationId xmlns:a16="http://schemas.microsoft.com/office/drawing/2014/main" id="{0C35AC72-9EAB-79BF-D35A-C40CA97E4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373"/>
                <a:ext cx="89" cy="21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7" name="Line 747">
                <a:extLst>
                  <a:ext uri="{FF2B5EF4-FFF2-40B4-BE49-F238E27FC236}">
                    <a16:creationId xmlns:a16="http://schemas.microsoft.com/office/drawing/2014/main" id="{AA0F449A-0A3C-4829-A468-2DB1FBEB1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136"/>
                <a:ext cx="89" cy="23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8" name="Line 748">
                <a:extLst>
                  <a:ext uri="{FF2B5EF4-FFF2-40B4-BE49-F238E27FC236}">
                    <a16:creationId xmlns:a16="http://schemas.microsoft.com/office/drawing/2014/main" id="{88033BFF-BEEC-884F-2CF1-97A2AE746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1929"/>
                <a:ext cx="89" cy="20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9" name="Line 749">
                <a:extLst>
                  <a:ext uri="{FF2B5EF4-FFF2-40B4-BE49-F238E27FC236}">
                    <a16:creationId xmlns:a16="http://schemas.microsoft.com/office/drawing/2014/main" id="{DA5611DF-FA1B-8E37-86FE-A82A93981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786"/>
                <a:ext cx="89" cy="14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0" name="Line 750">
                <a:extLst>
                  <a:ext uri="{FF2B5EF4-FFF2-40B4-BE49-F238E27FC236}">
                    <a16:creationId xmlns:a16="http://schemas.microsoft.com/office/drawing/2014/main" id="{0602C1E0-2460-4796-EB63-A5F07DA1F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682"/>
                <a:ext cx="89" cy="10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1" name="Line 751">
                <a:extLst>
                  <a:ext uri="{FF2B5EF4-FFF2-40B4-BE49-F238E27FC236}">
                    <a16:creationId xmlns:a16="http://schemas.microsoft.com/office/drawing/2014/main" id="{67FAE3A8-AA8C-A345-8812-2788A834F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608"/>
                <a:ext cx="89" cy="7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2" name="Line 752">
                <a:extLst>
                  <a:ext uri="{FF2B5EF4-FFF2-40B4-BE49-F238E27FC236}">
                    <a16:creationId xmlns:a16="http://schemas.microsoft.com/office/drawing/2014/main" id="{6399A4C9-88BA-EFF5-557F-98C974AA2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552"/>
                <a:ext cx="89" cy="5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3" name="Line 753">
                <a:extLst>
                  <a:ext uri="{FF2B5EF4-FFF2-40B4-BE49-F238E27FC236}">
                    <a16:creationId xmlns:a16="http://schemas.microsoft.com/office/drawing/2014/main" id="{99C1FC06-6EF3-C4D5-9509-7E5A6F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512"/>
                <a:ext cx="89" cy="4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4" name="Line 754">
                <a:extLst>
                  <a:ext uri="{FF2B5EF4-FFF2-40B4-BE49-F238E27FC236}">
                    <a16:creationId xmlns:a16="http://schemas.microsoft.com/office/drawing/2014/main" id="{FD807F37-FD77-19EE-AE4F-E72EFA439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480"/>
                <a:ext cx="89" cy="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5" name="Line 755">
                <a:extLst>
                  <a:ext uri="{FF2B5EF4-FFF2-40B4-BE49-F238E27FC236}">
                    <a16:creationId xmlns:a16="http://schemas.microsoft.com/office/drawing/2014/main" id="{85DB005D-93C9-4BD6-C9CD-B8568F8CD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451"/>
                <a:ext cx="89" cy="2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6" name="Line 756">
                <a:extLst>
                  <a:ext uri="{FF2B5EF4-FFF2-40B4-BE49-F238E27FC236}">
                    <a16:creationId xmlns:a16="http://schemas.microsoft.com/office/drawing/2014/main" id="{14D62EF2-F049-0FD2-F01F-EAD1B1B88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428"/>
                <a:ext cx="89" cy="2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7" name="Line 757">
                <a:extLst>
                  <a:ext uri="{FF2B5EF4-FFF2-40B4-BE49-F238E27FC236}">
                    <a16:creationId xmlns:a16="http://schemas.microsoft.com/office/drawing/2014/main" id="{6AE4AD19-5E91-8FE3-1BC7-3C73B9450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408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8" name="Line 758">
                <a:extLst>
                  <a:ext uri="{FF2B5EF4-FFF2-40B4-BE49-F238E27FC236}">
                    <a16:creationId xmlns:a16="http://schemas.microsoft.com/office/drawing/2014/main" id="{E4AAC468-E9DF-BC24-A89F-42048B4B4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392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9" name="Line 759">
                <a:extLst>
                  <a:ext uri="{FF2B5EF4-FFF2-40B4-BE49-F238E27FC236}">
                    <a16:creationId xmlns:a16="http://schemas.microsoft.com/office/drawing/2014/main" id="{9FCDD1DC-6F2A-2C77-0C8D-C4CE8E6A5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379"/>
                <a:ext cx="89" cy="1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0" name="Line 760">
                <a:extLst>
                  <a:ext uri="{FF2B5EF4-FFF2-40B4-BE49-F238E27FC236}">
                    <a16:creationId xmlns:a16="http://schemas.microsoft.com/office/drawing/2014/main" id="{2A175927-B17A-37E8-8D87-CB5375B8F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366"/>
                <a:ext cx="89" cy="1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1" name="Line 761">
                <a:extLst>
                  <a:ext uri="{FF2B5EF4-FFF2-40B4-BE49-F238E27FC236}">
                    <a16:creationId xmlns:a16="http://schemas.microsoft.com/office/drawing/2014/main" id="{1BBF13C0-9C88-DC33-62D8-939DFD887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356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2" name="Line 762">
                <a:extLst>
                  <a:ext uri="{FF2B5EF4-FFF2-40B4-BE49-F238E27FC236}">
                    <a16:creationId xmlns:a16="http://schemas.microsoft.com/office/drawing/2014/main" id="{3809E88B-086A-FF44-33C2-C5E976D0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344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3" name="Line 763">
                <a:extLst>
                  <a:ext uri="{FF2B5EF4-FFF2-40B4-BE49-F238E27FC236}">
                    <a16:creationId xmlns:a16="http://schemas.microsoft.com/office/drawing/2014/main" id="{FD7C6429-B97D-5F83-4DF9-610ADD480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335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4" name="Line 764">
                <a:extLst>
                  <a:ext uri="{FF2B5EF4-FFF2-40B4-BE49-F238E27FC236}">
                    <a16:creationId xmlns:a16="http://schemas.microsoft.com/office/drawing/2014/main" id="{B075A6FB-AC31-BB75-236E-049B71EBC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328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5" name="Line 765">
                <a:extLst>
                  <a:ext uri="{FF2B5EF4-FFF2-40B4-BE49-F238E27FC236}">
                    <a16:creationId xmlns:a16="http://schemas.microsoft.com/office/drawing/2014/main" id="{3A86D301-160D-8EBA-92CF-AA8B99083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322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6" name="Line 766">
                <a:extLst>
                  <a:ext uri="{FF2B5EF4-FFF2-40B4-BE49-F238E27FC236}">
                    <a16:creationId xmlns:a16="http://schemas.microsoft.com/office/drawing/2014/main" id="{D622C0B8-E81A-1BAE-6400-ABA83F945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315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7" name="Line 767">
                <a:extLst>
                  <a:ext uri="{FF2B5EF4-FFF2-40B4-BE49-F238E27FC236}">
                    <a16:creationId xmlns:a16="http://schemas.microsoft.com/office/drawing/2014/main" id="{D76936CF-399F-733E-8031-310AB0430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312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8" name="Line 768">
                <a:extLst>
                  <a:ext uri="{FF2B5EF4-FFF2-40B4-BE49-F238E27FC236}">
                    <a16:creationId xmlns:a16="http://schemas.microsoft.com/office/drawing/2014/main" id="{97CAEF38-4BD2-1891-BADC-83E36D0AB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311"/>
                <a:ext cx="90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9" name="Line 769">
                <a:extLst>
                  <a:ext uri="{FF2B5EF4-FFF2-40B4-BE49-F238E27FC236}">
                    <a16:creationId xmlns:a16="http://schemas.microsoft.com/office/drawing/2014/main" id="{78215759-922C-F91C-7D67-F43944B8C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302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0" name="Line 770">
                <a:extLst>
                  <a:ext uri="{FF2B5EF4-FFF2-40B4-BE49-F238E27FC236}">
                    <a16:creationId xmlns:a16="http://schemas.microsoft.com/office/drawing/2014/main" id="{F510CE5D-4A03-53F1-5623-7AD975073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299"/>
                <a:ext cx="90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1" name="Line 771">
                <a:extLst>
                  <a:ext uri="{FF2B5EF4-FFF2-40B4-BE49-F238E27FC236}">
                    <a16:creationId xmlns:a16="http://schemas.microsoft.com/office/drawing/2014/main" id="{8A1E92E8-8011-F0A1-29E2-0A22CD52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48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2" name="Line 772">
                <a:extLst>
                  <a:ext uri="{FF2B5EF4-FFF2-40B4-BE49-F238E27FC236}">
                    <a16:creationId xmlns:a16="http://schemas.microsoft.com/office/drawing/2014/main" id="{15EDA765-4B0A-528C-FEF7-53A37F00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48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3" name="Line 773">
                <a:extLst>
                  <a:ext uri="{FF2B5EF4-FFF2-40B4-BE49-F238E27FC236}">
                    <a16:creationId xmlns:a16="http://schemas.microsoft.com/office/drawing/2014/main" id="{32F6996F-324B-CB2C-4619-8680D6195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4" name="Line 774">
                <a:extLst>
                  <a:ext uri="{FF2B5EF4-FFF2-40B4-BE49-F238E27FC236}">
                    <a16:creationId xmlns:a16="http://schemas.microsoft.com/office/drawing/2014/main" id="{FB1DAE72-7B33-711E-E1DA-31352903A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5" name="Line 775">
                <a:extLst>
                  <a:ext uri="{FF2B5EF4-FFF2-40B4-BE49-F238E27FC236}">
                    <a16:creationId xmlns:a16="http://schemas.microsoft.com/office/drawing/2014/main" id="{23AC4067-4B73-E731-763E-62402F51A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6" name="Line 776">
                <a:extLst>
                  <a:ext uri="{FF2B5EF4-FFF2-40B4-BE49-F238E27FC236}">
                    <a16:creationId xmlns:a16="http://schemas.microsoft.com/office/drawing/2014/main" id="{24DFF90A-D436-14E4-7A3F-C22CD2DA3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7" name="Line 777">
                <a:extLst>
                  <a:ext uri="{FF2B5EF4-FFF2-40B4-BE49-F238E27FC236}">
                    <a16:creationId xmlns:a16="http://schemas.microsoft.com/office/drawing/2014/main" id="{A8650401-FFC1-7504-5EC2-91345C86F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8" name="Line 778">
                <a:extLst>
                  <a:ext uri="{FF2B5EF4-FFF2-40B4-BE49-F238E27FC236}">
                    <a16:creationId xmlns:a16="http://schemas.microsoft.com/office/drawing/2014/main" id="{45ABEBBC-94F5-4B3F-6673-FD8F609BF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9" name="Line 779">
                <a:extLst>
                  <a:ext uri="{FF2B5EF4-FFF2-40B4-BE49-F238E27FC236}">
                    <a16:creationId xmlns:a16="http://schemas.microsoft.com/office/drawing/2014/main" id="{5EC0CB0C-8B4E-736A-8A77-A3640E42B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0" name="Line 780">
                <a:extLst>
                  <a:ext uri="{FF2B5EF4-FFF2-40B4-BE49-F238E27FC236}">
                    <a16:creationId xmlns:a16="http://schemas.microsoft.com/office/drawing/2014/main" id="{22F2DEE0-7A02-4BD6-C636-C96AC886D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1" name="Line 781">
                <a:extLst>
                  <a:ext uri="{FF2B5EF4-FFF2-40B4-BE49-F238E27FC236}">
                    <a16:creationId xmlns:a16="http://schemas.microsoft.com/office/drawing/2014/main" id="{CA8AA63F-5741-60D4-4593-F22AB382E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2" name="Line 782">
                <a:extLst>
                  <a:ext uri="{FF2B5EF4-FFF2-40B4-BE49-F238E27FC236}">
                    <a16:creationId xmlns:a16="http://schemas.microsoft.com/office/drawing/2014/main" id="{3580BB1F-8A08-D00B-1E08-0E4A8BAE2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5"/>
                <a:ext cx="89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3" name="Line 783">
                <a:extLst>
                  <a:ext uri="{FF2B5EF4-FFF2-40B4-BE49-F238E27FC236}">
                    <a16:creationId xmlns:a16="http://schemas.microsoft.com/office/drawing/2014/main" id="{258FD231-A04F-0BA7-B841-B2153ADED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35"/>
                <a:ext cx="90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4" name="Line 784">
                <a:extLst>
                  <a:ext uri="{FF2B5EF4-FFF2-40B4-BE49-F238E27FC236}">
                    <a16:creationId xmlns:a16="http://schemas.microsoft.com/office/drawing/2014/main" id="{ED71FE67-A0B1-7D65-7E86-B1B9ADB6F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16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5" name="Line 785">
                <a:extLst>
                  <a:ext uri="{FF2B5EF4-FFF2-40B4-BE49-F238E27FC236}">
                    <a16:creationId xmlns:a16="http://schemas.microsoft.com/office/drawing/2014/main" id="{C4F7AE54-B7FD-427F-5B95-1A88F8304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880"/>
                <a:ext cx="89" cy="3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6" name="Line 786">
                <a:extLst>
                  <a:ext uri="{FF2B5EF4-FFF2-40B4-BE49-F238E27FC236}">
                    <a16:creationId xmlns:a16="http://schemas.microsoft.com/office/drawing/2014/main" id="{3659FCA5-77AC-38B6-AC1A-55BAAFFAC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817"/>
                <a:ext cx="90" cy="6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7" name="Line 787">
                <a:extLst>
                  <a:ext uri="{FF2B5EF4-FFF2-40B4-BE49-F238E27FC236}">
                    <a16:creationId xmlns:a16="http://schemas.microsoft.com/office/drawing/2014/main" id="{DE9C2D3A-1D8F-3C10-3302-D0CF4D733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700"/>
                <a:ext cx="88" cy="11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8" name="Line 788">
                <a:extLst>
                  <a:ext uri="{FF2B5EF4-FFF2-40B4-BE49-F238E27FC236}">
                    <a16:creationId xmlns:a16="http://schemas.microsoft.com/office/drawing/2014/main" id="{86A26E23-315A-0646-B3CB-0E7BD1F02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522"/>
                <a:ext cx="90" cy="17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9" name="Line 789">
                <a:extLst>
                  <a:ext uri="{FF2B5EF4-FFF2-40B4-BE49-F238E27FC236}">
                    <a16:creationId xmlns:a16="http://schemas.microsoft.com/office/drawing/2014/main" id="{4B211C37-CF32-5DED-A09C-E954CE55D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296"/>
                <a:ext cx="89" cy="22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0" name="Line 790">
                <a:extLst>
                  <a:ext uri="{FF2B5EF4-FFF2-40B4-BE49-F238E27FC236}">
                    <a16:creationId xmlns:a16="http://schemas.microsoft.com/office/drawing/2014/main" id="{976E901E-DBC9-3568-7A1D-CF0CBB4A6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055"/>
                <a:ext cx="89" cy="24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1" name="Line 791">
                <a:extLst>
                  <a:ext uri="{FF2B5EF4-FFF2-40B4-BE49-F238E27FC236}">
                    <a16:creationId xmlns:a16="http://schemas.microsoft.com/office/drawing/2014/main" id="{76073B6A-0E6D-4B5C-8C7A-60EC514E2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1861"/>
                <a:ext cx="89" cy="19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2" name="Line 792">
                <a:extLst>
                  <a:ext uri="{FF2B5EF4-FFF2-40B4-BE49-F238E27FC236}">
                    <a16:creationId xmlns:a16="http://schemas.microsoft.com/office/drawing/2014/main" id="{EAB5A342-1AA5-9F8B-13F5-8D166A8F9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1725"/>
                <a:ext cx="89" cy="13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3" name="Line 793">
                <a:extLst>
                  <a:ext uri="{FF2B5EF4-FFF2-40B4-BE49-F238E27FC236}">
                    <a16:creationId xmlns:a16="http://schemas.microsoft.com/office/drawing/2014/main" id="{B4ADE7D0-197D-C440-9BB3-F35EE6C74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633"/>
                <a:ext cx="89" cy="9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4" name="Line 794">
                <a:extLst>
                  <a:ext uri="{FF2B5EF4-FFF2-40B4-BE49-F238E27FC236}">
                    <a16:creationId xmlns:a16="http://schemas.microsoft.com/office/drawing/2014/main" id="{5263993C-EB8A-9F8B-E39D-FF204C6BA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569"/>
                <a:ext cx="89" cy="6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5" name="Line 795">
                <a:extLst>
                  <a:ext uri="{FF2B5EF4-FFF2-40B4-BE49-F238E27FC236}">
                    <a16:creationId xmlns:a16="http://schemas.microsoft.com/office/drawing/2014/main" id="{E3A81672-7C68-8795-59F9-32245504A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522"/>
                <a:ext cx="89" cy="4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6" name="Line 796">
                <a:extLst>
                  <a:ext uri="{FF2B5EF4-FFF2-40B4-BE49-F238E27FC236}">
                    <a16:creationId xmlns:a16="http://schemas.microsoft.com/office/drawing/2014/main" id="{7ED28243-C828-1395-903C-B756D7554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488"/>
                <a:ext cx="89" cy="3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7" name="Line 797">
                <a:extLst>
                  <a:ext uri="{FF2B5EF4-FFF2-40B4-BE49-F238E27FC236}">
                    <a16:creationId xmlns:a16="http://schemas.microsoft.com/office/drawing/2014/main" id="{5DC0C473-32BF-7CDF-EE85-9274A42F0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460"/>
                <a:ext cx="89" cy="2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8" name="Group 999">
              <a:extLst>
                <a:ext uri="{FF2B5EF4-FFF2-40B4-BE49-F238E27FC236}">
                  <a16:creationId xmlns:a16="http://schemas.microsoft.com/office/drawing/2014/main" id="{0297101D-1B8E-7F13-B766-60778D6F7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325"/>
              <a:ext cx="3918" cy="1631"/>
              <a:chOff x="2037" y="1325"/>
              <a:chExt cx="3918" cy="1631"/>
            </a:xfrm>
          </p:grpSpPr>
          <p:sp>
            <p:nvSpPr>
              <p:cNvPr id="998" name="Line 799">
                <a:extLst>
                  <a:ext uri="{FF2B5EF4-FFF2-40B4-BE49-F238E27FC236}">
                    <a16:creationId xmlns:a16="http://schemas.microsoft.com/office/drawing/2014/main" id="{8A9E7BA6-9AA6-C88B-7FA3-B84236184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436"/>
                <a:ext cx="89" cy="2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Line 800">
                <a:extLst>
                  <a:ext uri="{FF2B5EF4-FFF2-40B4-BE49-F238E27FC236}">
                    <a16:creationId xmlns:a16="http://schemas.microsoft.com/office/drawing/2014/main" id="{D05E5BE6-4389-4E25-E692-5B30326AD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417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Line 801">
                <a:extLst>
                  <a:ext uri="{FF2B5EF4-FFF2-40B4-BE49-F238E27FC236}">
                    <a16:creationId xmlns:a16="http://schemas.microsoft.com/office/drawing/2014/main" id="{E74EA69E-D3EF-F17F-2B8D-FFBD3B4E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397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Line 802">
                <a:extLst>
                  <a:ext uri="{FF2B5EF4-FFF2-40B4-BE49-F238E27FC236}">
                    <a16:creationId xmlns:a16="http://schemas.microsoft.com/office/drawing/2014/main" id="{0E570972-1647-1499-EB43-3995FFF32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385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Line 803">
                <a:extLst>
                  <a:ext uri="{FF2B5EF4-FFF2-40B4-BE49-F238E27FC236}">
                    <a16:creationId xmlns:a16="http://schemas.microsoft.com/office/drawing/2014/main" id="{40B8147E-CB99-DDB1-98BE-E3B069726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375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Line 804">
                <a:extLst>
                  <a:ext uri="{FF2B5EF4-FFF2-40B4-BE49-F238E27FC236}">
                    <a16:creationId xmlns:a16="http://schemas.microsoft.com/office/drawing/2014/main" id="{E3E4B8B5-350F-DD62-E034-6681F9C3E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368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Line 805">
                <a:extLst>
                  <a:ext uri="{FF2B5EF4-FFF2-40B4-BE49-F238E27FC236}">
                    <a16:creationId xmlns:a16="http://schemas.microsoft.com/office/drawing/2014/main" id="{4B24D778-444E-881D-47EA-2CB6F6A7C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361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Line 806">
                <a:extLst>
                  <a:ext uri="{FF2B5EF4-FFF2-40B4-BE49-F238E27FC236}">
                    <a16:creationId xmlns:a16="http://schemas.microsoft.com/office/drawing/2014/main" id="{FA5211E9-8142-8F78-BDC5-A4A9E5502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357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Line 807">
                <a:extLst>
                  <a:ext uri="{FF2B5EF4-FFF2-40B4-BE49-F238E27FC236}">
                    <a16:creationId xmlns:a16="http://schemas.microsoft.com/office/drawing/2014/main" id="{651AFA16-7CBE-8ABA-DA6F-399BAC819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354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Line 808">
                <a:extLst>
                  <a:ext uri="{FF2B5EF4-FFF2-40B4-BE49-F238E27FC236}">
                    <a16:creationId xmlns:a16="http://schemas.microsoft.com/office/drawing/2014/main" id="{54661ABF-257E-6CFA-4948-EDD696F76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348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Line 809">
                <a:extLst>
                  <a:ext uri="{FF2B5EF4-FFF2-40B4-BE49-F238E27FC236}">
                    <a16:creationId xmlns:a16="http://schemas.microsoft.com/office/drawing/2014/main" id="{3601B8EB-FEE7-5903-D15B-B16C71433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341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Line 810">
                <a:extLst>
                  <a:ext uri="{FF2B5EF4-FFF2-40B4-BE49-F238E27FC236}">
                    <a16:creationId xmlns:a16="http://schemas.microsoft.com/office/drawing/2014/main" id="{B33A71B3-1D39-F32D-A772-0210804F7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338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Line 811">
                <a:extLst>
                  <a:ext uri="{FF2B5EF4-FFF2-40B4-BE49-F238E27FC236}">
                    <a16:creationId xmlns:a16="http://schemas.microsoft.com/office/drawing/2014/main" id="{9FAC10DC-1F54-F47A-3E7F-788918086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334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Line 812">
                <a:extLst>
                  <a:ext uri="{FF2B5EF4-FFF2-40B4-BE49-F238E27FC236}">
                    <a16:creationId xmlns:a16="http://schemas.microsoft.com/office/drawing/2014/main" id="{E0A537D6-D8A1-FCC5-F0FB-C6ED67474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8" y="1334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Line 813">
                <a:extLst>
                  <a:ext uri="{FF2B5EF4-FFF2-40B4-BE49-F238E27FC236}">
                    <a16:creationId xmlns:a16="http://schemas.microsoft.com/office/drawing/2014/main" id="{75EEF12A-7344-348D-B1D3-1FEDA4CA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328"/>
                <a:ext cx="90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Line 814">
                <a:extLst>
                  <a:ext uri="{FF2B5EF4-FFF2-40B4-BE49-F238E27FC236}">
                    <a16:creationId xmlns:a16="http://schemas.microsoft.com/office/drawing/2014/main" id="{6D523F14-481A-E481-9C59-B25EE7A75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325"/>
                <a:ext cx="88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Line 815">
                <a:extLst>
                  <a:ext uri="{FF2B5EF4-FFF2-40B4-BE49-F238E27FC236}">
                    <a16:creationId xmlns:a16="http://schemas.microsoft.com/office/drawing/2014/main" id="{9CB6833C-0927-EE8A-A486-E8D42746A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5" y="1325"/>
                <a:ext cx="90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Line 816">
                <a:extLst>
                  <a:ext uri="{FF2B5EF4-FFF2-40B4-BE49-F238E27FC236}">
                    <a16:creationId xmlns:a16="http://schemas.microsoft.com/office/drawing/2014/main" id="{1B5E2675-2FC1-9849-AE71-5F6391C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47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Line 817">
                <a:extLst>
                  <a:ext uri="{FF2B5EF4-FFF2-40B4-BE49-F238E27FC236}">
                    <a16:creationId xmlns:a16="http://schemas.microsoft.com/office/drawing/2014/main" id="{3FE8438B-7247-1046-7FE3-4D7F633DE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47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Line 818">
                <a:extLst>
                  <a:ext uri="{FF2B5EF4-FFF2-40B4-BE49-F238E27FC236}">
                    <a16:creationId xmlns:a16="http://schemas.microsoft.com/office/drawing/2014/main" id="{5D58C87A-5A9D-6AA9-4CA9-DEEE67B80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Line 819">
                <a:extLst>
                  <a:ext uri="{FF2B5EF4-FFF2-40B4-BE49-F238E27FC236}">
                    <a16:creationId xmlns:a16="http://schemas.microsoft.com/office/drawing/2014/main" id="{B8804B3A-AD72-4212-FD69-4AFDCB631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Line 820">
                <a:extLst>
                  <a:ext uri="{FF2B5EF4-FFF2-40B4-BE49-F238E27FC236}">
                    <a16:creationId xmlns:a16="http://schemas.microsoft.com/office/drawing/2014/main" id="{BD735898-8E75-745D-38D9-9D4B67313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Line 821">
                <a:extLst>
                  <a:ext uri="{FF2B5EF4-FFF2-40B4-BE49-F238E27FC236}">
                    <a16:creationId xmlns:a16="http://schemas.microsoft.com/office/drawing/2014/main" id="{1C63E2EC-00DB-2671-68C6-D0DB874A8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Line 822">
                <a:extLst>
                  <a:ext uri="{FF2B5EF4-FFF2-40B4-BE49-F238E27FC236}">
                    <a16:creationId xmlns:a16="http://schemas.microsoft.com/office/drawing/2014/main" id="{AD5D33D7-5E69-89AA-4A9C-0E209CF06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Line 823">
                <a:extLst>
                  <a:ext uri="{FF2B5EF4-FFF2-40B4-BE49-F238E27FC236}">
                    <a16:creationId xmlns:a16="http://schemas.microsoft.com/office/drawing/2014/main" id="{E1573194-1F2D-731E-2337-C2F3B9C6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Line 824">
                <a:extLst>
                  <a:ext uri="{FF2B5EF4-FFF2-40B4-BE49-F238E27FC236}">
                    <a16:creationId xmlns:a16="http://schemas.microsoft.com/office/drawing/2014/main" id="{E355BE36-2B34-1C34-FF17-4C67A567B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Line 825">
                <a:extLst>
                  <a:ext uri="{FF2B5EF4-FFF2-40B4-BE49-F238E27FC236}">
                    <a16:creationId xmlns:a16="http://schemas.microsoft.com/office/drawing/2014/main" id="{47CA42F7-2083-9E71-3464-9DBC305CB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Line 826">
                <a:extLst>
                  <a:ext uri="{FF2B5EF4-FFF2-40B4-BE49-F238E27FC236}">
                    <a16:creationId xmlns:a16="http://schemas.microsoft.com/office/drawing/2014/main" id="{E19127DE-EB98-2ED6-40AE-900262272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Line 827">
                <a:extLst>
                  <a:ext uri="{FF2B5EF4-FFF2-40B4-BE49-F238E27FC236}">
                    <a16:creationId xmlns:a16="http://schemas.microsoft.com/office/drawing/2014/main" id="{E0457729-8607-3EC7-4D30-6289CC95F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7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Line 828">
                <a:extLst>
                  <a:ext uri="{FF2B5EF4-FFF2-40B4-BE49-F238E27FC236}">
                    <a16:creationId xmlns:a16="http://schemas.microsoft.com/office/drawing/2014/main" id="{2CDC99A3-2725-828D-1FBF-DD8FAC0C1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2"/>
                <a:ext cx="90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Line 829">
                <a:extLst>
                  <a:ext uri="{FF2B5EF4-FFF2-40B4-BE49-F238E27FC236}">
                    <a16:creationId xmlns:a16="http://schemas.microsoft.com/office/drawing/2014/main" id="{0898009B-DFBC-9881-0B16-8E9764B56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33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Line 830">
                <a:extLst>
                  <a:ext uri="{FF2B5EF4-FFF2-40B4-BE49-F238E27FC236}">
                    <a16:creationId xmlns:a16="http://schemas.microsoft.com/office/drawing/2014/main" id="{29085244-DADA-3F67-D068-5AF074E8E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14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Line 831">
                <a:extLst>
                  <a:ext uri="{FF2B5EF4-FFF2-40B4-BE49-F238E27FC236}">
                    <a16:creationId xmlns:a16="http://schemas.microsoft.com/office/drawing/2014/main" id="{76D13E83-DC90-901F-0FC9-1C8F5CBA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878"/>
                <a:ext cx="90" cy="3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Line 832">
                <a:extLst>
                  <a:ext uri="{FF2B5EF4-FFF2-40B4-BE49-F238E27FC236}">
                    <a16:creationId xmlns:a16="http://schemas.microsoft.com/office/drawing/2014/main" id="{0087C25F-D385-830A-14D7-CE755E0B5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809"/>
                <a:ext cx="88" cy="6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Line 833">
                <a:extLst>
                  <a:ext uri="{FF2B5EF4-FFF2-40B4-BE49-F238E27FC236}">
                    <a16:creationId xmlns:a16="http://schemas.microsoft.com/office/drawing/2014/main" id="{835CE22A-90EA-800E-54A6-DA8345579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697"/>
                <a:ext cx="90" cy="1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Line 834">
                <a:extLst>
                  <a:ext uri="{FF2B5EF4-FFF2-40B4-BE49-F238E27FC236}">
                    <a16:creationId xmlns:a16="http://schemas.microsoft.com/office/drawing/2014/main" id="{A21FDD17-A99C-C2CA-7EA5-314B6971E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532"/>
                <a:ext cx="89" cy="16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Line 835">
                <a:extLst>
                  <a:ext uri="{FF2B5EF4-FFF2-40B4-BE49-F238E27FC236}">
                    <a16:creationId xmlns:a16="http://schemas.microsoft.com/office/drawing/2014/main" id="{0E082863-624C-F04C-3D72-F99B71B0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326"/>
                <a:ext cx="89" cy="20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Line 836">
                <a:extLst>
                  <a:ext uri="{FF2B5EF4-FFF2-40B4-BE49-F238E27FC236}">
                    <a16:creationId xmlns:a16="http://schemas.microsoft.com/office/drawing/2014/main" id="{22774117-034A-104A-AEB2-F01EEC1D3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127"/>
                <a:ext cx="89" cy="19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837">
                <a:extLst>
                  <a:ext uri="{FF2B5EF4-FFF2-40B4-BE49-F238E27FC236}">
                    <a16:creationId xmlns:a16="http://schemas.microsoft.com/office/drawing/2014/main" id="{96573D55-3C55-67A2-63CC-CFAEAFFF7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1970"/>
                <a:ext cx="89" cy="15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838">
                <a:extLst>
                  <a:ext uri="{FF2B5EF4-FFF2-40B4-BE49-F238E27FC236}">
                    <a16:creationId xmlns:a16="http://schemas.microsoft.com/office/drawing/2014/main" id="{896695FB-77B9-80B3-6C39-246F1B834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865"/>
                <a:ext cx="89" cy="10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839">
                <a:extLst>
                  <a:ext uri="{FF2B5EF4-FFF2-40B4-BE49-F238E27FC236}">
                    <a16:creationId xmlns:a16="http://schemas.microsoft.com/office/drawing/2014/main" id="{A412A2DD-D4A0-2F07-F4B9-A983DC3DE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789"/>
                <a:ext cx="89" cy="7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840">
                <a:extLst>
                  <a:ext uri="{FF2B5EF4-FFF2-40B4-BE49-F238E27FC236}">
                    <a16:creationId xmlns:a16="http://schemas.microsoft.com/office/drawing/2014/main" id="{C7C9C360-705E-DA1D-429D-892154074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729"/>
                <a:ext cx="89" cy="6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841">
                <a:extLst>
                  <a:ext uri="{FF2B5EF4-FFF2-40B4-BE49-F238E27FC236}">
                    <a16:creationId xmlns:a16="http://schemas.microsoft.com/office/drawing/2014/main" id="{96697092-FA9B-82FF-7EBB-5B79855B6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680"/>
                <a:ext cx="89" cy="4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842">
                <a:extLst>
                  <a:ext uri="{FF2B5EF4-FFF2-40B4-BE49-F238E27FC236}">
                    <a16:creationId xmlns:a16="http://schemas.microsoft.com/office/drawing/2014/main" id="{AD84EC90-A5E9-BA05-45D4-CB1D2BD96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642"/>
                <a:ext cx="89" cy="3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843">
                <a:extLst>
                  <a:ext uri="{FF2B5EF4-FFF2-40B4-BE49-F238E27FC236}">
                    <a16:creationId xmlns:a16="http://schemas.microsoft.com/office/drawing/2014/main" id="{0917C72A-0F0B-FEE4-15B6-37648357E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616"/>
                <a:ext cx="89" cy="2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844">
                <a:extLst>
                  <a:ext uri="{FF2B5EF4-FFF2-40B4-BE49-F238E27FC236}">
                    <a16:creationId xmlns:a16="http://schemas.microsoft.com/office/drawing/2014/main" id="{46D29D98-3DBA-2896-549B-13EC92E75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591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Line 845">
                <a:extLst>
                  <a:ext uri="{FF2B5EF4-FFF2-40B4-BE49-F238E27FC236}">
                    <a16:creationId xmlns:a16="http://schemas.microsoft.com/office/drawing/2014/main" id="{B379AD66-CC5E-9D72-65B6-7120BC2BB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571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Line 846">
                <a:extLst>
                  <a:ext uri="{FF2B5EF4-FFF2-40B4-BE49-F238E27FC236}">
                    <a16:creationId xmlns:a16="http://schemas.microsoft.com/office/drawing/2014/main" id="{DF9EE38F-C341-19AE-943A-B4DF0FA67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550"/>
                <a:ext cx="89" cy="2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Line 847">
                <a:extLst>
                  <a:ext uri="{FF2B5EF4-FFF2-40B4-BE49-F238E27FC236}">
                    <a16:creationId xmlns:a16="http://schemas.microsoft.com/office/drawing/2014/main" id="{E42568E9-1A8D-8ED2-E6FE-497AB2187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536"/>
                <a:ext cx="89" cy="1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Line 848">
                <a:extLst>
                  <a:ext uri="{FF2B5EF4-FFF2-40B4-BE49-F238E27FC236}">
                    <a16:creationId xmlns:a16="http://schemas.microsoft.com/office/drawing/2014/main" id="{7E565B4C-3349-150C-FCEF-50A3A394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520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Line 849">
                <a:extLst>
                  <a:ext uri="{FF2B5EF4-FFF2-40B4-BE49-F238E27FC236}">
                    <a16:creationId xmlns:a16="http://schemas.microsoft.com/office/drawing/2014/main" id="{149960CE-21A6-B3BA-C167-E177D5FC2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511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Line 850">
                <a:extLst>
                  <a:ext uri="{FF2B5EF4-FFF2-40B4-BE49-F238E27FC236}">
                    <a16:creationId xmlns:a16="http://schemas.microsoft.com/office/drawing/2014/main" id="{5B0919E1-2CE8-40BA-240A-09DDC57C8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501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Line 851">
                <a:extLst>
                  <a:ext uri="{FF2B5EF4-FFF2-40B4-BE49-F238E27FC236}">
                    <a16:creationId xmlns:a16="http://schemas.microsoft.com/office/drawing/2014/main" id="{364750E6-F569-2D9C-5A1B-D0A6A9CE3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491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Line 852">
                <a:extLst>
                  <a:ext uri="{FF2B5EF4-FFF2-40B4-BE49-F238E27FC236}">
                    <a16:creationId xmlns:a16="http://schemas.microsoft.com/office/drawing/2014/main" id="{8CEC128E-639F-BB2A-B189-B9387F2D1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479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Line 853">
                <a:extLst>
                  <a:ext uri="{FF2B5EF4-FFF2-40B4-BE49-F238E27FC236}">
                    <a16:creationId xmlns:a16="http://schemas.microsoft.com/office/drawing/2014/main" id="{EDE0411B-61B9-FFE2-32D1-57203209F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470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Line 854">
                <a:extLst>
                  <a:ext uri="{FF2B5EF4-FFF2-40B4-BE49-F238E27FC236}">
                    <a16:creationId xmlns:a16="http://schemas.microsoft.com/office/drawing/2014/main" id="{70B17D0F-DAEE-5D87-376F-E2A230A9B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0" y="147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Line 855">
                <a:extLst>
                  <a:ext uri="{FF2B5EF4-FFF2-40B4-BE49-F238E27FC236}">
                    <a16:creationId xmlns:a16="http://schemas.microsoft.com/office/drawing/2014/main" id="{28AD5E89-8D6E-97A6-2E66-2B3B2BBB7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463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Line 856">
                <a:extLst>
                  <a:ext uri="{FF2B5EF4-FFF2-40B4-BE49-F238E27FC236}">
                    <a16:creationId xmlns:a16="http://schemas.microsoft.com/office/drawing/2014/main" id="{3C201F4D-91AA-2F7C-FB8D-520A9650D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458"/>
                <a:ext cx="89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Line 857">
                <a:extLst>
                  <a:ext uri="{FF2B5EF4-FFF2-40B4-BE49-F238E27FC236}">
                    <a16:creationId xmlns:a16="http://schemas.microsoft.com/office/drawing/2014/main" id="{BD49852B-61B8-78C3-CD96-F4BE62DAE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452"/>
                <a:ext cx="90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Line 858">
                <a:extLst>
                  <a:ext uri="{FF2B5EF4-FFF2-40B4-BE49-F238E27FC236}">
                    <a16:creationId xmlns:a16="http://schemas.microsoft.com/office/drawing/2014/main" id="{7261A6F4-0658-3534-482B-3405F620B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440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Line 859">
                <a:extLst>
                  <a:ext uri="{FF2B5EF4-FFF2-40B4-BE49-F238E27FC236}">
                    <a16:creationId xmlns:a16="http://schemas.microsoft.com/office/drawing/2014/main" id="{5775E063-1146-76FD-CA45-A99858CF0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433"/>
                <a:ext cx="90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Line 860">
                <a:extLst>
                  <a:ext uri="{FF2B5EF4-FFF2-40B4-BE49-F238E27FC236}">
                    <a16:creationId xmlns:a16="http://schemas.microsoft.com/office/drawing/2014/main" id="{3595C46A-42A4-3135-6DDA-3555BF1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53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Line 861">
                <a:extLst>
                  <a:ext uri="{FF2B5EF4-FFF2-40B4-BE49-F238E27FC236}">
                    <a16:creationId xmlns:a16="http://schemas.microsoft.com/office/drawing/2014/main" id="{8B26B8B3-692F-605E-2183-A8FE3DF54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6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Line 862">
                <a:extLst>
                  <a:ext uri="{FF2B5EF4-FFF2-40B4-BE49-F238E27FC236}">
                    <a16:creationId xmlns:a16="http://schemas.microsoft.com/office/drawing/2014/main" id="{63F30DE6-1990-07DA-72A1-AB74C6C7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Line 863">
                <a:extLst>
                  <a:ext uri="{FF2B5EF4-FFF2-40B4-BE49-F238E27FC236}">
                    <a16:creationId xmlns:a16="http://schemas.microsoft.com/office/drawing/2014/main" id="{4F62027D-E2EB-D16E-7ADE-4CC27BBA3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Line 864">
                <a:extLst>
                  <a:ext uri="{FF2B5EF4-FFF2-40B4-BE49-F238E27FC236}">
                    <a16:creationId xmlns:a16="http://schemas.microsoft.com/office/drawing/2014/main" id="{8A7F7D0B-E950-21ED-6613-8D0B9F370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3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Line 865">
                <a:extLst>
                  <a:ext uri="{FF2B5EF4-FFF2-40B4-BE49-F238E27FC236}">
                    <a16:creationId xmlns:a16="http://schemas.microsoft.com/office/drawing/2014/main" id="{165BEC45-C97B-EAE0-7914-64578F743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Line 866">
                <a:extLst>
                  <a:ext uri="{FF2B5EF4-FFF2-40B4-BE49-F238E27FC236}">
                    <a16:creationId xmlns:a16="http://schemas.microsoft.com/office/drawing/2014/main" id="{C819E0E2-EAE2-A727-C636-816268848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Line 867">
                <a:extLst>
                  <a:ext uri="{FF2B5EF4-FFF2-40B4-BE49-F238E27FC236}">
                    <a16:creationId xmlns:a16="http://schemas.microsoft.com/office/drawing/2014/main" id="{7D2E417B-039B-8550-1C56-44DDB4C4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Line 868">
                <a:extLst>
                  <a:ext uri="{FF2B5EF4-FFF2-40B4-BE49-F238E27FC236}">
                    <a16:creationId xmlns:a16="http://schemas.microsoft.com/office/drawing/2014/main" id="{28A6BECA-FACB-3F7B-0410-7BFC48546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Line 869">
                <a:extLst>
                  <a:ext uri="{FF2B5EF4-FFF2-40B4-BE49-F238E27FC236}">
                    <a16:creationId xmlns:a16="http://schemas.microsoft.com/office/drawing/2014/main" id="{FD5A7527-ADEF-51A2-43E8-B8D369AD0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Line 870">
                <a:extLst>
                  <a:ext uri="{FF2B5EF4-FFF2-40B4-BE49-F238E27FC236}">
                    <a16:creationId xmlns:a16="http://schemas.microsoft.com/office/drawing/2014/main" id="{A55CBFD4-4ACF-72EE-2587-993CC47F7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Line 871">
                <a:extLst>
                  <a:ext uri="{FF2B5EF4-FFF2-40B4-BE49-F238E27FC236}">
                    <a16:creationId xmlns:a16="http://schemas.microsoft.com/office/drawing/2014/main" id="{32E75781-FBE3-1745-D654-B3F0B2C91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Line 872">
                <a:extLst>
                  <a:ext uri="{FF2B5EF4-FFF2-40B4-BE49-F238E27FC236}">
                    <a16:creationId xmlns:a16="http://schemas.microsoft.com/office/drawing/2014/main" id="{8ECDF277-B01D-C881-2578-38CDA041E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7"/>
                <a:ext cx="90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Line 873">
                <a:extLst>
                  <a:ext uri="{FF2B5EF4-FFF2-40B4-BE49-F238E27FC236}">
                    <a16:creationId xmlns:a16="http://schemas.microsoft.com/office/drawing/2014/main" id="{5C1A7E6B-5422-B880-A714-A0703F09E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41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Line 874">
                <a:extLst>
                  <a:ext uri="{FF2B5EF4-FFF2-40B4-BE49-F238E27FC236}">
                    <a16:creationId xmlns:a16="http://schemas.microsoft.com/office/drawing/2014/main" id="{A900280F-F35D-C77C-1DA0-1DE6A4BDD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31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Line 875">
                <a:extLst>
                  <a:ext uri="{FF2B5EF4-FFF2-40B4-BE49-F238E27FC236}">
                    <a16:creationId xmlns:a16="http://schemas.microsoft.com/office/drawing/2014/main" id="{0E7DA9A2-59F9-B181-D285-062ACDF47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909"/>
                <a:ext cx="90" cy="2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Line 876">
                <a:extLst>
                  <a:ext uri="{FF2B5EF4-FFF2-40B4-BE49-F238E27FC236}">
                    <a16:creationId xmlns:a16="http://schemas.microsoft.com/office/drawing/2014/main" id="{C5A3063B-BED4-F5E3-5E71-59A1B84BF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865"/>
                <a:ext cx="88" cy="4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Line 877">
                <a:extLst>
                  <a:ext uri="{FF2B5EF4-FFF2-40B4-BE49-F238E27FC236}">
                    <a16:creationId xmlns:a16="http://schemas.microsoft.com/office/drawing/2014/main" id="{3D06070B-CA97-05F5-F976-8F973440A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786"/>
                <a:ext cx="90" cy="7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Line 878">
                <a:extLst>
                  <a:ext uri="{FF2B5EF4-FFF2-40B4-BE49-F238E27FC236}">
                    <a16:creationId xmlns:a16="http://schemas.microsoft.com/office/drawing/2014/main" id="{4A496359-C06C-0130-AE0F-63AE81D5C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651"/>
                <a:ext cx="89" cy="13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Line 879">
                <a:extLst>
                  <a:ext uri="{FF2B5EF4-FFF2-40B4-BE49-F238E27FC236}">
                    <a16:creationId xmlns:a16="http://schemas.microsoft.com/office/drawing/2014/main" id="{796DA242-9A42-13D8-C0CB-3AB1FC5B0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456"/>
                <a:ext cx="89" cy="19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Line 880">
                <a:extLst>
                  <a:ext uri="{FF2B5EF4-FFF2-40B4-BE49-F238E27FC236}">
                    <a16:creationId xmlns:a16="http://schemas.microsoft.com/office/drawing/2014/main" id="{C8133535-5298-63F4-21B9-BAFACC6A6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215"/>
                <a:ext cx="89" cy="24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Line 881">
                <a:extLst>
                  <a:ext uri="{FF2B5EF4-FFF2-40B4-BE49-F238E27FC236}">
                    <a16:creationId xmlns:a16="http://schemas.microsoft.com/office/drawing/2014/main" id="{413FCFBD-0317-91FC-D1C0-F08B55EC5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1983"/>
                <a:ext cx="89" cy="2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Line 882">
                <a:extLst>
                  <a:ext uri="{FF2B5EF4-FFF2-40B4-BE49-F238E27FC236}">
                    <a16:creationId xmlns:a16="http://schemas.microsoft.com/office/drawing/2014/main" id="{87D77FFA-B5A6-B529-F7DF-546D42001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819"/>
                <a:ext cx="89" cy="16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Line 883">
                <a:extLst>
                  <a:ext uri="{FF2B5EF4-FFF2-40B4-BE49-F238E27FC236}">
                    <a16:creationId xmlns:a16="http://schemas.microsoft.com/office/drawing/2014/main" id="{DA4E44BA-ACCD-D6BE-E479-6A7C415C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714"/>
                <a:ext cx="89" cy="10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Line 884">
                <a:extLst>
                  <a:ext uri="{FF2B5EF4-FFF2-40B4-BE49-F238E27FC236}">
                    <a16:creationId xmlns:a16="http://schemas.microsoft.com/office/drawing/2014/main" id="{12721644-8245-FD8E-2088-4D612A453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638"/>
                <a:ext cx="89" cy="7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Line 885">
                <a:extLst>
                  <a:ext uri="{FF2B5EF4-FFF2-40B4-BE49-F238E27FC236}">
                    <a16:creationId xmlns:a16="http://schemas.microsoft.com/office/drawing/2014/main" id="{7736D9FB-8503-A473-05A1-548463FAD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580"/>
                <a:ext cx="89" cy="5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Line 886">
                <a:extLst>
                  <a:ext uri="{FF2B5EF4-FFF2-40B4-BE49-F238E27FC236}">
                    <a16:creationId xmlns:a16="http://schemas.microsoft.com/office/drawing/2014/main" id="{A7AA4CE6-1C89-6276-5ACD-E5315512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541"/>
                <a:ext cx="89" cy="3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Line 887">
                <a:extLst>
                  <a:ext uri="{FF2B5EF4-FFF2-40B4-BE49-F238E27FC236}">
                    <a16:creationId xmlns:a16="http://schemas.microsoft.com/office/drawing/2014/main" id="{239034DB-C756-6BBD-700E-7EEB102B6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513"/>
                <a:ext cx="89" cy="2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Line 888">
                <a:extLst>
                  <a:ext uri="{FF2B5EF4-FFF2-40B4-BE49-F238E27FC236}">
                    <a16:creationId xmlns:a16="http://schemas.microsoft.com/office/drawing/2014/main" id="{7FBF539D-2FE1-8032-B0CF-5520D2D4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486"/>
                <a:ext cx="89" cy="2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Line 889">
                <a:extLst>
                  <a:ext uri="{FF2B5EF4-FFF2-40B4-BE49-F238E27FC236}">
                    <a16:creationId xmlns:a16="http://schemas.microsoft.com/office/drawing/2014/main" id="{C67568D7-758E-6F2F-443E-7EB0572A7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461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Line 890">
                <a:extLst>
                  <a:ext uri="{FF2B5EF4-FFF2-40B4-BE49-F238E27FC236}">
                    <a16:creationId xmlns:a16="http://schemas.microsoft.com/office/drawing/2014/main" id="{2F2CCEFD-0521-CD72-2618-619F43CEA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443"/>
                <a:ext cx="89" cy="1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Line 891">
                <a:extLst>
                  <a:ext uri="{FF2B5EF4-FFF2-40B4-BE49-F238E27FC236}">
                    <a16:creationId xmlns:a16="http://schemas.microsoft.com/office/drawing/2014/main" id="{E019A2A4-00C8-99E8-D6A9-D12EB0831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431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Line 892">
                <a:extLst>
                  <a:ext uri="{FF2B5EF4-FFF2-40B4-BE49-F238E27FC236}">
                    <a16:creationId xmlns:a16="http://schemas.microsoft.com/office/drawing/2014/main" id="{9E7784B5-C8FF-66C6-2BED-764AEAC59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416"/>
                <a:ext cx="89" cy="1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Line 893">
                <a:extLst>
                  <a:ext uri="{FF2B5EF4-FFF2-40B4-BE49-F238E27FC236}">
                    <a16:creationId xmlns:a16="http://schemas.microsoft.com/office/drawing/2014/main" id="{489C74B8-BD28-1F59-870E-E27AFEA93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408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Line 894">
                <a:extLst>
                  <a:ext uri="{FF2B5EF4-FFF2-40B4-BE49-F238E27FC236}">
                    <a16:creationId xmlns:a16="http://schemas.microsoft.com/office/drawing/2014/main" id="{833B4CC5-C118-DEA6-0B70-1B3BBBDAB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403"/>
                <a:ext cx="89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Line 895">
                <a:extLst>
                  <a:ext uri="{FF2B5EF4-FFF2-40B4-BE49-F238E27FC236}">
                    <a16:creationId xmlns:a16="http://schemas.microsoft.com/office/drawing/2014/main" id="{CC9D11E5-2D63-7A64-3D16-855E2DBA4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393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Line 896">
                <a:extLst>
                  <a:ext uri="{FF2B5EF4-FFF2-40B4-BE49-F238E27FC236}">
                    <a16:creationId xmlns:a16="http://schemas.microsoft.com/office/drawing/2014/main" id="{0FEB1ADD-0463-3CB5-61C3-FDBF057C3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384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Line 897">
                <a:extLst>
                  <a:ext uri="{FF2B5EF4-FFF2-40B4-BE49-F238E27FC236}">
                    <a16:creationId xmlns:a16="http://schemas.microsoft.com/office/drawing/2014/main" id="{D5EDC1EB-286B-2DE8-F509-DF4E7DC52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380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Line 898">
                <a:extLst>
                  <a:ext uri="{FF2B5EF4-FFF2-40B4-BE49-F238E27FC236}">
                    <a16:creationId xmlns:a16="http://schemas.microsoft.com/office/drawing/2014/main" id="{A25469A9-E338-F6E9-19D8-B133EC1AA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37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Line 899">
                <a:extLst>
                  <a:ext uri="{FF2B5EF4-FFF2-40B4-BE49-F238E27FC236}">
                    <a16:creationId xmlns:a16="http://schemas.microsoft.com/office/drawing/2014/main" id="{B7086B4F-88EF-D521-758D-97A684CF6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369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Line 900">
                <a:extLst>
                  <a:ext uri="{FF2B5EF4-FFF2-40B4-BE49-F238E27FC236}">
                    <a16:creationId xmlns:a16="http://schemas.microsoft.com/office/drawing/2014/main" id="{64EDB7F8-4C1D-D404-0D65-3C041E5A4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366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Line 901">
                <a:extLst>
                  <a:ext uri="{FF2B5EF4-FFF2-40B4-BE49-F238E27FC236}">
                    <a16:creationId xmlns:a16="http://schemas.microsoft.com/office/drawing/2014/main" id="{9EC3C9D7-0121-1259-9D2A-9CD216EFC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364"/>
                <a:ext cx="90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Line 902">
                <a:extLst>
                  <a:ext uri="{FF2B5EF4-FFF2-40B4-BE49-F238E27FC236}">
                    <a16:creationId xmlns:a16="http://schemas.microsoft.com/office/drawing/2014/main" id="{1BF268C8-0461-4934-285D-F021EEEA3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360"/>
                <a:ext cx="88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Line 903">
                <a:extLst>
                  <a:ext uri="{FF2B5EF4-FFF2-40B4-BE49-F238E27FC236}">
                    <a16:creationId xmlns:a16="http://schemas.microsoft.com/office/drawing/2014/main" id="{F34ACB41-3A46-CC84-F8FD-EAF9A5BC0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356"/>
                <a:ext cx="90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Line 904">
                <a:extLst>
                  <a:ext uri="{FF2B5EF4-FFF2-40B4-BE49-F238E27FC236}">
                    <a16:creationId xmlns:a16="http://schemas.microsoft.com/office/drawing/2014/main" id="{E878D787-E433-99E8-3881-C0EA8EB25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Line 905">
                <a:extLst>
                  <a:ext uri="{FF2B5EF4-FFF2-40B4-BE49-F238E27FC236}">
                    <a16:creationId xmlns:a16="http://schemas.microsoft.com/office/drawing/2014/main" id="{7BC5B73B-F1A5-FAEC-4759-FA9B9FAB0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Line 906">
                <a:extLst>
                  <a:ext uri="{FF2B5EF4-FFF2-40B4-BE49-F238E27FC236}">
                    <a16:creationId xmlns:a16="http://schemas.microsoft.com/office/drawing/2014/main" id="{36D6CB3C-66C7-ACE8-CCC7-78A3F505C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Line 907">
                <a:extLst>
                  <a:ext uri="{FF2B5EF4-FFF2-40B4-BE49-F238E27FC236}">
                    <a16:creationId xmlns:a16="http://schemas.microsoft.com/office/drawing/2014/main" id="{9E28C24B-FAC2-26C5-BD96-EFCB6A7D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Line 908">
                <a:extLst>
                  <a:ext uri="{FF2B5EF4-FFF2-40B4-BE49-F238E27FC236}">
                    <a16:creationId xmlns:a16="http://schemas.microsoft.com/office/drawing/2014/main" id="{330AA8AB-90C8-CBBF-8DA4-27C5C3AA2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3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8" name="Line 909">
                <a:extLst>
                  <a:ext uri="{FF2B5EF4-FFF2-40B4-BE49-F238E27FC236}">
                    <a16:creationId xmlns:a16="http://schemas.microsoft.com/office/drawing/2014/main" id="{A569BFC8-B437-FFCF-3E0E-8D790EAB1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Line 910">
                <a:extLst>
                  <a:ext uri="{FF2B5EF4-FFF2-40B4-BE49-F238E27FC236}">
                    <a16:creationId xmlns:a16="http://schemas.microsoft.com/office/drawing/2014/main" id="{94484318-AD22-51F2-1D20-91AA3CB7F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1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Line 911">
                <a:extLst>
                  <a:ext uri="{FF2B5EF4-FFF2-40B4-BE49-F238E27FC236}">
                    <a16:creationId xmlns:a16="http://schemas.microsoft.com/office/drawing/2014/main" id="{F8436399-2F77-1DBC-B7A1-76E989CB9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Line 912">
                <a:extLst>
                  <a:ext uri="{FF2B5EF4-FFF2-40B4-BE49-F238E27FC236}">
                    <a16:creationId xmlns:a16="http://schemas.microsoft.com/office/drawing/2014/main" id="{DE346A70-71A3-874A-7B85-D7913B7C7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Line 913">
                <a:extLst>
                  <a:ext uri="{FF2B5EF4-FFF2-40B4-BE49-F238E27FC236}">
                    <a16:creationId xmlns:a16="http://schemas.microsoft.com/office/drawing/2014/main" id="{8BD6DC29-3F76-4BF6-05DF-C6EFFBCBE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Line 914">
                <a:extLst>
                  <a:ext uri="{FF2B5EF4-FFF2-40B4-BE49-F238E27FC236}">
                    <a16:creationId xmlns:a16="http://schemas.microsoft.com/office/drawing/2014/main" id="{47830199-9534-7201-5AE6-06246F252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Line 915">
                <a:extLst>
                  <a:ext uri="{FF2B5EF4-FFF2-40B4-BE49-F238E27FC236}">
                    <a16:creationId xmlns:a16="http://schemas.microsoft.com/office/drawing/2014/main" id="{A95FD1EF-6A56-8B97-D113-F6CC69D6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5" name="Line 916">
                <a:extLst>
                  <a:ext uri="{FF2B5EF4-FFF2-40B4-BE49-F238E27FC236}">
                    <a16:creationId xmlns:a16="http://schemas.microsoft.com/office/drawing/2014/main" id="{53E9F0CC-FC1B-679F-880E-8C84B2DC1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7"/>
                <a:ext cx="90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Line 917">
                <a:extLst>
                  <a:ext uri="{FF2B5EF4-FFF2-40B4-BE49-F238E27FC236}">
                    <a16:creationId xmlns:a16="http://schemas.microsoft.com/office/drawing/2014/main" id="{5D31A94E-4C74-764D-21A6-85B416E1C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38"/>
                <a:ext cx="88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Line 918">
                <a:extLst>
                  <a:ext uri="{FF2B5EF4-FFF2-40B4-BE49-F238E27FC236}">
                    <a16:creationId xmlns:a16="http://schemas.microsoft.com/office/drawing/2014/main" id="{31740C48-1455-EB49-ECDF-0C9EEBB7B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29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Line 919">
                <a:extLst>
                  <a:ext uri="{FF2B5EF4-FFF2-40B4-BE49-F238E27FC236}">
                    <a16:creationId xmlns:a16="http://schemas.microsoft.com/office/drawing/2014/main" id="{D7FC5A2C-27EA-9872-3556-C00D9DA3C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907"/>
                <a:ext cx="90" cy="2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Line 920">
                <a:extLst>
                  <a:ext uri="{FF2B5EF4-FFF2-40B4-BE49-F238E27FC236}">
                    <a16:creationId xmlns:a16="http://schemas.microsoft.com/office/drawing/2014/main" id="{9B79C405-8DAD-5833-B6FD-5122E2D52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869"/>
                <a:ext cx="88" cy="3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Line 921">
                <a:extLst>
                  <a:ext uri="{FF2B5EF4-FFF2-40B4-BE49-F238E27FC236}">
                    <a16:creationId xmlns:a16="http://schemas.microsoft.com/office/drawing/2014/main" id="{CA2E84C0-8510-89B8-46F5-AF1167D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801"/>
                <a:ext cx="90" cy="6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Line 922">
                <a:extLst>
                  <a:ext uri="{FF2B5EF4-FFF2-40B4-BE49-F238E27FC236}">
                    <a16:creationId xmlns:a16="http://schemas.microsoft.com/office/drawing/2014/main" id="{8E1C8B2D-E99E-04B4-24BC-EECDDB8E7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688"/>
                <a:ext cx="89" cy="11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Line 923">
                <a:extLst>
                  <a:ext uri="{FF2B5EF4-FFF2-40B4-BE49-F238E27FC236}">
                    <a16:creationId xmlns:a16="http://schemas.microsoft.com/office/drawing/2014/main" id="{96EE9E06-7912-5CE2-19F8-D4B4E14D1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525"/>
                <a:ext cx="89" cy="16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Line 924">
                <a:extLst>
                  <a:ext uri="{FF2B5EF4-FFF2-40B4-BE49-F238E27FC236}">
                    <a16:creationId xmlns:a16="http://schemas.microsoft.com/office/drawing/2014/main" id="{E5BC4B7A-B4C4-ECFE-6558-55AE4A0CA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338"/>
                <a:ext cx="89" cy="18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Line 925">
                <a:extLst>
                  <a:ext uri="{FF2B5EF4-FFF2-40B4-BE49-F238E27FC236}">
                    <a16:creationId xmlns:a16="http://schemas.microsoft.com/office/drawing/2014/main" id="{9B99405A-63FA-DFDE-AA09-5913820FA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163"/>
                <a:ext cx="89" cy="17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" name="Line 926">
                <a:extLst>
                  <a:ext uri="{FF2B5EF4-FFF2-40B4-BE49-F238E27FC236}">
                    <a16:creationId xmlns:a16="http://schemas.microsoft.com/office/drawing/2014/main" id="{846DFBD4-2552-0352-2488-05E708274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031"/>
                <a:ext cx="89" cy="1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Line 927">
                <a:extLst>
                  <a:ext uri="{FF2B5EF4-FFF2-40B4-BE49-F238E27FC236}">
                    <a16:creationId xmlns:a16="http://schemas.microsoft.com/office/drawing/2014/main" id="{1061748A-2BCA-371D-31EB-175618819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937"/>
                <a:ext cx="89" cy="9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Line 928">
                <a:extLst>
                  <a:ext uri="{FF2B5EF4-FFF2-40B4-BE49-F238E27FC236}">
                    <a16:creationId xmlns:a16="http://schemas.microsoft.com/office/drawing/2014/main" id="{47B3D956-9A32-1B1D-A0B6-B53547754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866"/>
                <a:ext cx="89" cy="7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" name="Line 929">
                <a:extLst>
                  <a:ext uri="{FF2B5EF4-FFF2-40B4-BE49-F238E27FC236}">
                    <a16:creationId xmlns:a16="http://schemas.microsoft.com/office/drawing/2014/main" id="{962C53FC-2920-210E-3769-11F64B587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815"/>
                <a:ext cx="89" cy="5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" name="Line 930">
                <a:extLst>
                  <a:ext uri="{FF2B5EF4-FFF2-40B4-BE49-F238E27FC236}">
                    <a16:creationId xmlns:a16="http://schemas.microsoft.com/office/drawing/2014/main" id="{996B7523-F702-5BC7-7DCA-B0A6463E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772"/>
                <a:ext cx="89" cy="4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Line 931">
                <a:extLst>
                  <a:ext uri="{FF2B5EF4-FFF2-40B4-BE49-F238E27FC236}">
                    <a16:creationId xmlns:a16="http://schemas.microsoft.com/office/drawing/2014/main" id="{80D054AA-7C1B-C91C-A3AC-92DB3E5EF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737"/>
                <a:ext cx="89" cy="3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Line 932">
                <a:extLst>
                  <a:ext uri="{FF2B5EF4-FFF2-40B4-BE49-F238E27FC236}">
                    <a16:creationId xmlns:a16="http://schemas.microsoft.com/office/drawing/2014/main" id="{11EC12D8-2514-638E-9577-E44800D9B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709"/>
                <a:ext cx="89" cy="2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" name="Line 933">
                <a:extLst>
                  <a:ext uri="{FF2B5EF4-FFF2-40B4-BE49-F238E27FC236}">
                    <a16:creationId xmlns:a16="http://schemas.microsoft.com/office/drawing/2014/main" id="{DF5692F4-2357-2F52-1C35-FCA94BB3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686"/>
                <a:ext cx="89" cy="2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Line 934">
                <a:extLst>
                  <a:ext uri="{FF2B5EF4-FFF2-40B4-BE49-F238E27FC236}">
                    <a16:creationId xmlns:a16="http://schemas.microsoft.com/office/drawing/2014/main" id="{DD11E44A-7ABF-CF50-04BF-1B3976CDF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665"/>
                <a:ext cx="89" cy="2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Line 935">
                <a:extLst>
                  <a:ext uri="{FF2B5EF4-FFF2-40B4-BE49-F238E27FC236}">
                    <a16:creationId xmlns:a16="http://schemas.microsoft.com/office/drawing/2014/main" id="{206A336E-ECA4-06E1-0977-DF6466FC8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649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Line 936">
                <a:extLst>
                  <a:ext uri="{FF2B5EF4-FFF2-40B4-BE49-F238E27FC236}">
                    <a16:creationId xmlns:a16="http://schemas.microsoft.com/office/drawing/2014/main" id="{1DFC7AFF-884E-43D5-5792-B417F1427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630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Line 937">
                <a:extLst>
                  <a:ext uri="{FF2B5EF4-FFF2-40B4-BE49-F238E27FC236}">
                    <a16:creationId xmlns:a16="http://schemas.microsoft.com/office/drawing/2014/main" id="{996F76E4-1B4C-AFDD-E0DC-4CE5A930E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615"/>
                <a:ext cx="89" cy="1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Line 938">
                <a:extLst>
                  <a:ext uri="{FF2B5EF4-FFF2-40B4-BE49-F238E27FC236}">
                    <a16:creationId xmlns:a16="http://schemas.microsoft.com/office/drawing/2014/main" id="{E7FBB82D-E6FF-F8CF-CC0B-B1C988443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609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" name="Line 939">
                <a:extLst>
                  <a:ext uri="{FF2B5EF4-FFF2-40B4-BE49-F238E27FC236}">
                    <a16:creationId xmlns:a16="http://schemas.microsoft.com/office/drawing/2014/main" id="{035DDF22-9144-7B35-1A43-0EC986D98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601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" name="Line 940">
                <a:extLst>
                  <a:ext uri="{FF2B5EF4-FFF2-40B4-BE49-F238E27FC236}">
                    <a16:creationId xmlns:a16="http://schemas.microsoft.com/office/drawing/2014/main" id="{3ACFDAE8-E1DA-2820-4C14-EA0A9F2CF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591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" name="Line 941">
                <a:extLst>
                  <a:ext uri="{FF2B5EF4-FFF2-40B4-BE49-F238E27FC236}">
                    <a16:creationId xmlns:a16="http://schemas.microsoft.com/office/drawing/2014/main" id="{AAB1C6D4-05B4-A906-3351-BCFA134E8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583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" name="Line 942">
                <a:extLst>
                  <a:ext uri="{FF2B5EF4-FFF2-40B4-BE49-F238E27FC236}">
                    <a16:creationId xmlns:a16="http://schemas.microsoft.com/office/drawing/2014/main" id="{F7FC5A2F-71E0-060E-31F1-F5046D57F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577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Line 943">
                <a:extLst>
                  <a:ext uri="{FF2B5EF4-FFF2-40B4-BE49-F238E27FC236}">
                    <a16:creationId xmlns:a16="http://schemas.microsoft.com/office/drawing/2014/main" id="{53BAD535-E626-80CA-DFFA-4D0D05222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570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" name="Line 944">
                <a:extLst>
                  <a:ext uri="{FF2B5EF4-FFF2-40B4-BE49-F238E27FC236}">
                    <a16:creationId xmlns:a16="http://schemas.microsoft.com/office/drawing/2014/main" id="{A514B55A-F671-8992-5163-34D18F140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56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" name="Line 945">
                <a:extLst>
                  <a:ext uri="{FF2B5EF4-FFF2-40B4-BE49-F238E27FC236}">
                    <a16:creationId xmlns:a16="http://schemas.microsoft.com/office/drawing/2014/main" id="{94DD4108-E596-DA5D-A0C2-6F5E1894E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560"/>
                <a:ext cx="90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" name="Line 946">
                <a:extLst>
                  <a:ext uri="{FF2B5EF4-FFF2-40B4-BE49-F238E27FC236}">
                    <a16:creationId xmlns:a16="http://schemas.microsoft.com/office/drawing/2014/main" id="{2CFCF3F6-36A8-EA5D-F57D-D57F76303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553"/>
                <a:ext cx="88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" name="Line 947">
                <a:extLst>
                  <a:ext uri="{FF2B5EF4-FFF2-40B4-BE49-F238E27FC236}">
                    <a16:creationId xmlns:a16="http://schemas.microsoft.com/office/drawing/2014/main" id="{BB987407-9069-DF71-E423-345824676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548"/>
                <a:ext cx="90" cy="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Line 948">
                <a:extLst>
                  <a:ext uri="{FF2B5EF4-FFF2-40B4-BE49-F238E27FC236}">
                    <a16:creationId xmlns:a16="http://schemas.microsoft.com/office/drawing/2014/main" id="{D1393DD6-F193-FC79-4AE9-1F7E11DDE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" name="Line 949">
                <a:extLst>
                  <a:ext uri="{FF2B5EF4-FFF2-40B4-BE49-F238E27FC236}">
                    <a16:creationId xmlns:a16="http://schemas.microsoft.com/office/drawing/2014/main" id="{6FF3EC30-109A-8031-3E53-5D126C9F0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6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" name="Line 950">
                <a:extLst>
                  <a:ext uri="{FF2B5EF4-FFF2-40B4-BE49-F238E27FC236}">
                    <a16:creationId xmlns:a16="http://schemas.microsoft.com/office/drawing/2014/main" id="{7DB532A7-8773-2ACD-7114-82F7F5DB6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5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Line 951">
                <a:extLst>
                  <a:ext uri="{FF2B5EF4-FFF2-40B4-BE49-F238E27FC236}">
                    <a16:creationId xmlns:a16="http://schemas.microsoft.com/office/drawing/2014/main" id="{90C99E3E-72EE-73B1-EF0C-73FE5D329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Line 952">
                <a:extLst>
                  <a:ext uri="{FF2B5EF4-FFF2-40B4-BE49-F238E27FC236}">
                    <a16:creationId xmlns:a16="http://schemas.microsoft.com/office/drawing/2014/main" id="{B10CE26C-A2A3-2AA1-7936-1E856F959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" name="Line 953">
                <a:extLst>
                  <a:ext uri="{FF2B5EF4-FFF2-40B4-BE49-F238E27FC236}">
                    <a16:creationId xmlns:a16="http://schemas.microsoft.com/office/drawing/2014/main" id="{D4F743F4-2D6B-5A11-F00E-8812FDAFB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" name="Line 954">
                <a:extLst>
                  <a:ext uri="{FF2B5EF4-FFF2-40B4-BE49-F238E27FC236}">
                    <a16:creationId xmlns:a16="http://schemas.microsoft.com/office/drawing/2014/main" id="{1B27EE17-A5E3-BD33-6254-AEC8D8932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" name="Line 955">
                <a:extLst>
                  <a:ext uri="{FF2B5EF4-FFF2-40B4-BE49-F238E27FC236}">
                    <a16:creationId xmlns:a16="http://schemas.microsoft.com/office/drawing/2014/main" id="{CE9A4800-F606-8BC1-871E-1CE6527AD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" name="Line 956">
                <a:extLst>
                  <a:ext uri="{FF2B5EF4-FFF2-40B4-BE49-F238E27FC236}">
                    <a16:creationId xmlns:a16="http://schemas.microsoft.com/office/drawing/2014/main" id="{26559123-B047-2626-4E3E-8CD5B4892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4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" name="Line 957">
                <a:extLst>
                  <a:ext uri="{FF2B5EF4-FFF2-40B4-BE49-F238E27FC236}">
                    <a16:creationId xmlns:a16="http://schemas.microsoft.com/office/drawing/2014/main" id="{666DFDCF-4FC9-342F-8E56-7EE57428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" name="Line 958">
                <a:extLst>
                  <a:ext uri="{FF2B5EF4-FFF2-40B4-BE49-F238E27FC236}">
                    <a16:creationId xmlns:a16="http://schemas.microsoft.com/office/drawing/2014/main" id="{10165CC2-7ACD-82B9-BA60-885B34838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" name="Line 959">
                <a:extLst>
                  <a:ext uri="{FF2B5EF4-FFF2-40B4-BE49-F238E27FC236}">
                    <a16:creationId xmlns:a16="http://schemas.microsoft.com/office/drawing/2014/main" id="{2B4DD5F0-79A1-566F-612A-1FE8E07B0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" name="Line 960">
                <a:extLst>
                  <a:ext uri="{FF2B5EF4-FFF2-40B4-BE49-F238E27FC236}">
                    <a16:creationId xmlns:a16="http://schemas.microsoft.com/office/drawing/2014/main" id="{084D289F-86AF-1EB0-2E9E-78280C05F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2"/>
                <a:ext cx="90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" name="Line 961">
                <a:extLst>
                  <a:ext uri="{FF2B5EF4-FFF2-40B4-BE49-F238E27FC236}">
                    <a16:creationId xmlns:a16="http://schemas.microsoft.com/office/drawing/2014/main" id="{D0985880-BDAC-5DB5-4744-DD14F514C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36"/>
                <a:ext cx="88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" name="Line 962">
                <a:extLst>
                  <a:ext uri="{FF2B5EF4-FFF2-40B4-BE49-F238E27FC236}">
                    <a16:creationId xmlns:a16="http://schemas.microsoft.com/office/drawing/2014/main" id="{70BC7380-B086-7618-440C-CA55DB6C7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26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" name="Line 963">
                <a:extLst>
                  <a:ext uri="{FF2B5EF4-FFF2-40B4-BE49-F238E27FC236}">
                    <a16:creationId xmlns:a16="http://schemas.microsoft.com/office/drawing/2014/main" id="{314B7FA6-BEF1-3F42-D8EA-1AE413B3C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896"/>
                <a:ext cx="90" cy="3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" name="Line 964">
                <a:extLst>
                  <a:ext uri="{FF2B5EF4-FFF2-40B4-BE49-F238E27FC236}">
                    <a16:creationId xmlns:a16="http://schemas.microsoft.com/office/drawing/2014/main" id="{490773A8-5083-3D67-ABBD-A9F984C3B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844"/>
                <a:ext cx="88" cy="5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" name="Line 965">
                <a:extLst>
                  <a:ext uri="{FF2B5EF4-FFF2-40B4-BE49-F238E27FC236}">
                    <a16:creationId xmlns:a16="http://schemas.microsoft.com/office/drawing/2014/main" id="{C68E2021-1053-05A3-BFFE-7C5D74B28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757"/>
                <a:ext cx="90" cy="8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" name="Line 966">
                <a:extLst>
                  <a:ext uri="{FF2B5EF4-FFF2-40B4-BE49-F238E27FC236}">
                    <a16:creationId xmlns:a16="http://schemas.microsoft.com/office/drawing/2014/main" id="{C627C132-4227-ED8E-921B-6F8BC1961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619"/>
                <a:ext cx="89" cy="13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" name="Line 967">
                <a:extLst>
                  <a:ext uri="{FF2B5EF4-FFF2-40B4-BE49-F238E27FC236}">
                    <a16:creationId xmlns:a16="http://schemas.microsoft.com/office/drawing/2014/main" id="{84F63CAA-2EB6-3F4A-9096-6A235D45E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433"/>
                <a:ext cx="89" cy="18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" name="Line 968">
                <a:extLst>
                  <a:ext uri="{FF2B5EF4-FFF2-40B4-BE49-F238E27FC236}">
                    <a16:creationId xmlns:a16="http://schemas.microsoft.com/office/drawing/2014/main" id="{C2E00611-2721-EFFB-4918-9A7AEAFC1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240"/>
                <a:ext cx="89" cy="19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" name="Line 969">
                <a:extLst>
                  <a:ext uri="{FF2B5EF4-FFF2-40B4-BE49-F238E27FC236}">
                    <a16:creationId xmlns:a16="http://schemas.microsoft.com/office/drawing/2014/main" id="{7F2BC3E9-8A62-2138-17E7-ED5FAD0CF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087"/>
                <a:ext cx="89" cy="15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" name="Line 970">
                <a:extLst>
                  <a:ext uri="{FF2B5EF4-FFF2-40B4-BE49-F238E27FC236}">
                    <a16:creationId xmlns:a16="http://schemas.microsoft.com/office/drawing/2014/main" id="{0A77DB29-6197-C234-86C9-5E14761D6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983"/>
                <a:ext cx="89" cy="10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" name="Line 971">
                <a:extLst>
                  <a:ext uri="{FF2B5EF4-FFF2-40B4-BE49-F238E27FC236}">
                    <a16:creationId xmlns:a16="http://schemas.microsoft.com/office/drawing/2014/main" id="{063005BE-4222-D15B-E064-246476F94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904"/>
                <a:ext cx="89" cy="7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" name="Line 972">
                <a:extLst>
                  <a:ext uri="{FF2B5EF4-FFF2-40B4-BE49-F238E27FC236}">
                    <a16:creationId xmlns:a16="http://schemas.microsoft.com/office/drawing/2014/main" id="{25592E44-DBAC-68AD-59FE-31B3592AD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842"/>
                <a:ext cx="89" cy="6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" name="Line 973">
                <a:extLst>
                  <a:ext uri="{FF2B5EF4-FFF2-40B4-BE49-F238E27FC236}">
                    <a16:creationId xmlns:a16="http://schemas.microsoft.com/office/drawing/2014/main" id="{7BC1ED7D-654B-6CEB-CE8B-1B07A2561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795"/>
                <a:ext cx="89" cy="4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" name="Line 974">
                <a:extLst>
                  <a:ext uri="{FF2B5EF4-FFF2-40B4-BE49-F238E27FC236}">
                    <a16:creationId xmlns:a16="http://schemas.microsoft.com/office/drawing/2014/main" id="{3AEF532C-07D9-FCC2-A370-8114A5F61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757"/>
                <a:ext cx="89" cy="3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" name="Line 975">
                <a:extLst>
                  <a:ext uri="{FF2B5EF4-FFF2-40B4-BE49-F238E27FC236}">
                    <a16:creationId xmlns:a16="http://schemas.microsoft.com/office/drawing/2014/main" id="{897F7D3B-2AE5-F00D-AC49-A07C25C7B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725"/>
                <a:ext cx="89" cy="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" name="Line 976">
                <a:extLst>
                  <a:ext uri="{FF2B5EF4-FFF2-40B4-BE49-F238E27FC236}">
                    <a16:creationId xmlns:a16="http://schemas.microsoft.com/office/drawing/2014/main" id="{6ED97D2C-486A-02C3-CB5E-44A3BAF7C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700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" name="Line 977">
                <a:extLst>
                  <a:ext uri="{FF2B5EF4-FFF2-40B4-BE49-F238E27FC236}">
                    <a16:creationId xmlns:a16="http://schemas.microsoft.com/office/drawing/2014/main" id="{052DC106-92E5-91D6-E697-919A6DDBD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680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" name="Line 978">
                <a:extLst>
                  <a:ext uri="{FF2B5EF4-FFF2-40B4-BE49-F238E27FC236}">
                    <a16:creationId xmlns:a16="http://schemas.microsoft.com/office/drawing/2014/main" id="{B3F70A3F-E19B-CDBE-DA6E-3FF48E696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661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" name="Line 979">
                <a:extLst>
                  <a:ext uri="{FF2B5EF4-FFF2-40B4-BE49-F238E27FC236}">
                    <a16:creationId xmlns:a16="http://schemas.microsoft.com/office/drawing/2014/main" id="{837BAD11-EBFC-184A-D273-BB27758C7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648"/>
                <a:ext cx="89" cy="1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" name="Line 980">
                <a:extLst>
                  <a:ext uri="{FF2B5EF4-FFF2-40B4-BE49-F238E27FC236}">
                    <a16:creationId xmlns:a16="http://schemas.microsoft.com/office/drawing/2014/main" id="{FB46C0E9-5667-0817-E25E-6F9B30DFC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636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0" name="Line 981">
                <a:extLst>
                  <a:ext uri="{FF2B5EF4-FFF2-40B4-BE49-F238E27FC236}">
                    <a16:creationId xmlns:a16="http://schemas.microsoft.com/office/drawing/2014/main" id="{AABDBB1D-95F6-CE26-5C2E-068497A23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627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1" name="Line 982">
                <a:extLst>
                  <a:ext uri="{FF2B5EF4-FFF2-40B4-BE49-F238E27FC236}">
                    <a16:creationId xmlns:a16="http://schemas.microsoft.com/office/drawing/2014/main" id="{B9145834-DD69-02B8-9657-C9EA78E49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616"/>
                <a:ext cx="89" cy="1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2" name="Line 983">
                <a:extLst>
                  <a:ext uri="{FF2B5EF4-FFF2-40B4-BE49-F238E27FC236}">
                    <a16:creationId xmlns:a16="http://schemas.microsoft.com/office/drawing/2014/main" id="{C7FE6F05-3E2E-F53F-4AD0-80E2AFAF1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607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3" name="Line 984">
                <a:extLst>
                  <a:ext uri="{FF2B5EF4-FFF2-40B4-BE49-F238E27FC236}">
                    <a16:creationId xmlns:a16="http://schemas.microsoft.com/office/drawing/2014/main" id="{C2727F84-CF17-6651-FBAC-3E56292FE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597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4" name="Line 985">
                <a:extLst>
                  <a:ext uri="{FF2B5EF4-FFF2-40B4-BE49-F238E27FC236}">
                    <a16:creationId xmlns:a16="http://schemas.microsoft.com/office/drawing/2014/main" id="{DA149DDB-20B3-850A-7F2D-85224E468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595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5" name="Line 986">
                <a:extLst>
                  <a:ext uri="{FF2B5EF4-FFF2-40B4-BE49-F238E27FC236}">
                    <a16:creationId xmlns:a16="http://schemas.microsoft.com/office/drawing/2014/main" id="{34AAA0AE-7C59-7A0F-BA6D-C5E558CC7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592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6" name="Line 987">
                <a:extLst>
                  <a:ext uri="{FF2B5EF4-FFF2-40B4-BE49-F238E27FC236}">
                    <a16:creationId xmlns:a16="http://schemas.microsoft.com/office/drawing/2014/main" id="{F3422C1D-D13F-42CE-1BAB-9D84C5A20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585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7" name="Line 988">
                <a:extLst>
                  <a:ext uri="{FF2B5EF4-FFF2-40B4-BE49-F238E27FC236}">
                    <a16:creationId xmlns:a16="http://schemas.microsoft.com/office/drawing/2014/main" id="{C919D053-F70E-22C9-4E43-DEB86EAC5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578"/>
                <a:ext cx="89" cy="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8" name="Line 989">
                <a:extLst>
                  <a:ext uri="{FF2B5EF4-FFF2-40B4-BE49-F238E27FC236}">
                    <a16:creationId xmlns:a16="http://schemas.microsoft.com/office/drawing/2014/main" id="{0982A250-B125-FEE4-51AA-05819B804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575"/>
                <a:ext cx="90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9" name="Line 990">
                <a:extLst>
                  <a:ext uri="{FF2B5EF4-FFF2-40B4-BE49-F238E27FC236}">
                    <a16:creationId xmlns:a16="http://schemas.microsoft.com/office/drawing/2014/main" id="{513C0E80-92F7-D40A-58D7-337C942AC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567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0" name="Line 991">
                <a:extLst>
                  <a:ext uri="{FF2B5EF4-FFF2-40B4-BE49-F238E27FC236}">
                    <a16:creationId xmlns:a16="http://schemas.microsoft.com/office/drawing/2014/main" id="{F1D8D64C-070C-4197-2769-E4FBB11F0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563"/>
                <a:ext cx="90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1" name="Line 992">
                <a:extLst>
                  <a:ext uri="{FF2B5EF4-FFF2-40B4-BE49-F238E27FC236}">
                    <a16:creationId xmlns:a16="http://schemas.microsoft.com/office/drawing/2014/main" id="{182A9530-69F1-5194-1A4E-4B4C96C49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53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2" name="Line 993">
                <a:extLst>
                  <a:ext uri="{FF2B5EF4-FFF2-40B4-BE49-F238E27FC236}">
                    <a16:creationId xmlns:a16="http://schemas.microsoft.com/office/drawing/2014/main" id="{E78CB1D3-3A33-0D0B-8DB2-3654623C9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6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3" name="Line 994">
                <a:extLst>
                  <a:ext uri="{FF2B5EF4-FFF2-40B4-BE49-F238E27FC236}">
                    <a16:creationId xmlns:a16="http://schemas.microsoft.com/office/drawing/2014/main" id="{76A8E10E-6918-FA3D-40C5-AB624901F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5" y="295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4" name="Line 995">
                <a:extLst>
                  <a:ext uri="{FF2B5EF4-FFF2-40B4-BE49-F238E27FC236}">
                    <a16:creationId xmlns:a16="http://schemas.microsoft.com/office/drawing/2014/main" id="{EA6482BF-C72E-3B3F-2AD6-E016CA889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5" name="Line 996">
                <a:extLst>
                  <a:ext uri="{FF2B5EF4-FFF2-40B4-BE49-F238E27FC236}">
                    <a16:creationId xmlns:a16="http://schemas.microsoft.com/office/drawing/2014/main" id="{B30246CA-4DB4-366B-0DEB-BF5587393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3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6" name="Line 997">
                <a:extLst>
                  <a:ext uri="{FF2B5EF4-FFF2-40B4-BE49-F238E27FC236}">
                    <a16:creationId xmlns:a16="http://schemas.microsoft.com/office/drawing/2014/main" id="{8EBE1704-7CC0-8371-C6A7-B7DEF2C6C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7" name="Line 998">
                <a:extLst>
                  <a:ext uri="{FF2B5EF4-FFF2-40B4-BE49-F238E27FC236}">
                    <a16:creationId xmlns:a16="http://schemas.microsoft.com/office/drawing/2014/main" id="{DA16FE37-F7C9-F7FD-C333-3B8FFC3F6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9" name="Group 1200">
              <a:extLst>
                <a:ext uri="{FF2B5EF4-FFF2-40B4-BE49-F238E27FC236}">
                  <a16:creationId xmlns:a16="http://schemas.microsoft.com/office/drawing/2014/main" id="{15CC52DC-85FE-AFC9-7CEC-DBB6EC5C1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146"/>
              <a:ext cx="3918" cy="1810"/>
              <a:chOff x="2037" y="1146"/>
              <a:chExt cx="3918" cy="1810"/>
            </a:xfrm>
          </p:grpSpPr>
          <p:sp>
            <p:nvSpPr>
              <p:cNvPr id="798" name="Line 1000">
                <a:extLst>
                  <a:ext uri="{FF2B5EF4-FFF2-40B4-BE49-F238E27FC236}">
                    <a16:creationId xmlns:a16="http://schemas.microsoft.com/office/drawing/2014/main" id="{6066AD51-948F-7F65-41EC-B0D78B693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4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Line 1001">
                <a:extLst>
                  <a:ext uri="{FF2B5EF4-FFF2-40B4-BE49-F238E27FC236}">
                    <a16:creationId xmlns:a16="http://schemas.microsoft.com/office/drawing/2014/main" id="{3040088D-ABC3-83F2-F7DE-64F6EA07B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Line 1002">
                <a:extLst>
                  <a:ext uri="{FF2B5EF4-FFF2-40B4-BE49-F238E27FC236}">
                    <a16:creationId xmlns:a16="http://schemas.microsoft.com/office/drawing/2014/main" id="{95AB1F29-FEC6-4239-6803-FB9B9C7D8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Line 1003">
                <a:extLst>
                  <a:ext uri="{FF2B5EF4-FFF2-40B4-BE49-F238E27FC236}">
                    <a16:creationId xmlns:a16="http://schemas.microsoft.com/office/drawing/2014/main" id="{8A8ADA5A-35ED-70AB-C7BE-5EA2C46F6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4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Line 1004">
                <a:extLst>
                  <a:ext uri="{FF2B5EF4-FFF2-40B4-BE49-F238E27FC236}">
                    <a16:creationId xmlns:a16="http://schemas.microsoft.com/office/drawing/2014/main" id="{D3FB7BA3-8E5A-0EA2-9856-D01D087A1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7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Line 1005">
                <a:extLst>
                  <a:ext uri="{FF2B5EF4-FFF2-40B4-BE49-F238E27FC236}">
                    <a16:creationId xmlns:a16="http://schemas.microsoft.com/office/drawing/2014/main" id="{3B922F70-00C9-FDA0-5BA6-5960A4B59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2941"/>
                <a:ext cx="90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Line 1006">
                <a:extLst>
                  <a:ext uri="{FF2B5EF4-FFF2-40B4-BE49-F238E27FC236}">
                    <a16:creationId xmlns:a16="http://schemas.microsoft.com/office/drawing/2014/main" id="{FB3FF18A-6A5D-981C-888D-3B1EE6648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29"/>
                <a:ext cx="88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Line 1007">
                <a:extLst>
                  <a:ext uri="{FF2B5EF4-FFF2-40B4-BE49-F238E27FC236}">
                    <a16:creationId xmlns:a16="http://schemas.microsoft.com/office/drawing/2014/main" id="{F3E7F46B-57B8-6E7E-37E6-5712AB5D4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09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Line 1008">
                <a:extLst>
                  <a:ext uri="{FF2B5EF4-FFF2-40B4-BE49-F238E27FC236}">
                    <a16:creationId xmlns:a16="http://schemas.microsoft.com/office/drawing/2014/main" id="{91FC231B-2F0B-CE13-F03E-D9CD8AE6D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868"/>
                <a:ext cx="90" cy="4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Line 1009">
                <a:extLst>
                  <a:ext uri="{FF2B5EF4-FFF2-40B4-BE49-F238E27FC236}">
                    <a16:creationId xmlns:a16="http://schemas.microsoft.com/office/drawing/2014/main" id="{AC45BA98-DD51-FB4F-6AAE-F95C9DE97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797"/>
                <a:ext cx="88" cy="7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Line 1010">
                <a:extLst>
                  <a:ext uri="{FF2B5EF4-FFF2-40B4-BE49-F238E27FC236}">
                    <a16:creationId xmlns:a16="http://schemas.microsoft.com/office/drawing/2014/main" id="{65DA6173-7D45-AFCB-C996-957EEB601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676"/>
                <a:ext cx="90" cy="12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Line 1011">
                <a:extLst>
                  <a:ext uri="{FF2B5EF4-FFF2-40B4-BE49-F238E27FC236}">
                    <a16:creationId xmlns:a16="http://schemas.microsoft.com/office/drawing/2014/main" id="{95823162-E723-783E-E3D1-DD9D553B9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490"/>
                <a:ext cx="89" cy="18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Line 1012">
                <a:extLst>
                  <a:ext uri="{FF2B5EF4-FFF2-40B4-BE49-F238E27FC236}">
                    <a16:creationId xmlns:a16="http://schemas.microsoft.com/office/drawing/2014/main" id="{8696DD40-525B-0472-244A-C0DFB1811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258"/>
                <a:ext cx="89" cy="2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Line 1013">
                <a:extLst>
                  <a:ext uri="{FF2B5EF4-FFF2-40B4-BE49-F238E27FC236}">
                    <a16:creationId xmlns:a16="http://schemas.microsoft.com/office/drawing/2014/main" id="{8F8172CB-D27D-671B-5E5D-A7C8604EF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037"/>
                <a:ext cx="89" cy="22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Line 1014">
                <a:extLst>
                  <a:ext uri="{FF2B5EF4-FFF2-40B4-BE49-F238E27FC236}">
                    <a16:creationId xmlns:a16="http://schemas.microsoft.com/office/drawing/2014/main" id="{B6041276-1F6F-7581-73DA-4E4C8B0F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1887"/>
                <a:ext cx="89" cy="15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Line 1015">
                <a:extLst>
                  <a:ext uri="{FF2B5EF4-FFF2-40B4-BE49-F238E27FC236}">
                    <a16:creationId xmlns:a16="http://schemas.microsoft.com/office/drawing/2014/main" id="{A3228ECF-D03A-93C3-9BD5-3A089231C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1800"/>
                <a:ext cx="89" cy="87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Line 1016">
                <a:extLst>
                  <a:ext uri="{FF2B5EF4-FFF2-40B4-BE49-F238E27FC236}">
                    <a16:creationId xmlns:a16="http://schemas.microsoft.com/office/drawing/2014/main" id="{1452E23B-FB43-B162-C25B-BF2A9023E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1740"/>
                <a:ext cx="89" cy="6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Line 1017">
                <a:extLst>
                  <a:ext uri="{FF2B5EF4-FFF2-40B4-BE49-F238E27FC236}">
                    <a16:creationId xmlns:a16="http://schemas.microsoft.com/office/drawing/2014/main" id="{9D8DA31F-C943-4A0D-8460-3044A9897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1696"/>
                <a:ext cx="89" cy="4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Line 1018">
                <a:extLst>
                  <a:ext uri="{FF2B5EF4-FFF2-40B4-BE49-F238E27FC236}">
                    <a16:creationId xmlns:a16="http://schemas.microsoft.com/office/drawing/2014/main" id="{17BE7A8D-3C3C-2A87-E43E-C4F3AFCC6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1664"/>
                <a:ext cx="89" cy="3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Line 1019">
                <a:extLst>
                  <a:ext uri="{FF2B5EF4-FFF2-40B4-BE49-F238E27FC236}">
                    <a16:creationId xmlns:a16="http://schemas.microsoft.com/office/drawing/2014/main" id="{EA89DB8B-E080-24C7-1BF0-D03722B19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636"/>
                <a:ext cx="89" cy="2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Line 1020">
                <a:extLst>
                  <a:ext uri="{FF2B5EF4-FFF2-40B4-BE49-F238E27FC236}">
                    <a16:creationId xmlns:a16="http://schemas.microsoft.com/office/drawing/2014/main" id="{8DA197B9-D7DB-49A2-B78C-51D03A057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1617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Line 1021">
                <a:extLst>
                  <a:ext uri="{FF2B5EF4-FFF2-40B4-BE49-F238E27FC236}">
                    <a16:creationId xmlns:a16="http://schemas.microsoft.com/office/drawing/2014/main" id="{BFD8B6B7-DBC7-98CD-E980-47C47F9EF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1605"/>
                <a:ext cx="89" cy="1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Line 1022">
                <a:extLst>
                  <a:ext uri="{FF2B5EF4-FFF2-40B4-BE49-F238E27FC236}">
                    <a16:creationId xmlns:a16="http://schemas.microsoft.com/office/drawing/2014/main" id="{C115D975-2267-A3E4-0DC1-FD62D078E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590"/>
                <a:ext cx="89" cy="15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Line 1023">
                <a:extLst>
                  <a:ext uri="{FF2B5EF4-FFF2-40B4-BE49-F238E27FC236}">
                    <a16:creationId xmlns:a16="http://schemas.microsoft.com/office/drawing/2014/main" id="{4CBBE399-6B91-4048-DAC4-3A910AD3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580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Line 1024">
                <a:extLst>
                  <a:ext uri="{FF2B5EF4-FFF2-40B4-BE49-F238E27FC236}">
                    <a16:creationId xmlns:a16="http://schemas.microsoft.com/office/drawing/2014/main" id="{67003D75-8FB6-5C9A-619D-4095FE334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1579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Line 1025">
                <a:extLst>
                  <a:ext uri="{FF2B5EF4-FFF2-40B4-BE49-F238E27FC236}">
                    <a16:creationId xmlns:a16="http://schemas.microsoft.com/office/drawing/2014/main" id="{E1E47911-9A55-D9A7-8541-04A28BA38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1578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Line 1026">
                <a:extLst>
                  <a:ext uri="{FF2B5EF4-FFF2-40B4-BE49-F238E27FC236}">
                    <a16:creationId xmlns:a16="http://schemas.microsoft.com/office/drawing/2014/main" id="{090BE717-043F-DB95-1DF6-85563A38D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1572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Line 1027">
                <a:extLst>
                  <a:ext uri="{FF2B5EF4-FFF2-40B4-BE49-F238E27FC236}">
                    <a16:creationId xmlns:a16="http://schemas.microsoft.com/office/drawing/2014/main" id="{4916E9A2-5948-03E7-F57D-DFCC965A1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556"/>
                <a:ext cx="89" cy="16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Line 1028">
                <a:extLst>
                  <a:ext uri="{FF2B5EF4-FFF2-40B4-BE49-F238E27FC236}">
                    <a16:creationId xmlns:a16="http://schemas.microsoft.com/office/drawing/2014/main" id="{EF953935-DC9F-3DA4-77F3-AAD0001BA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552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Line 1029">
                <a:extLst>
                  <a:ext uri="{FF2B5EF4-FFF2-40B4-BE49-F238E27FC236}">
                    <a16:creationId xmlns:a16="http://schemas.microsoft.com/office/drawing/2014/main" id="{9D8377BD-6046-7763-4D38-121AB047C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1552"/>
                <a:ext cx="89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Line 1030">
                <a:extLst>
                  <a:ext uri="{FF2B5EF4-FFF2-40B4-BE49-F238E27FC236}">
                    <a16:creationId xmlns:a16="http://schemas.microsoft.com/office/drawing/2014/main" id="{74B62B11-8CFB-9F0A-ABCA-160FDA5F1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55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Line 1031">
                <a:extLst>
                  <a:ext uri="{FF2B5EF4-FFF2-40B4-BE49-F238E27FC236}">
                    <a16:creationId xmlns:a16="http://schemas.microsoft.com/office/drawing/2014/main" id="{4B0DE8FA-220F-94B9-FA18-7C09DB026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548"/>
                <a:ext cx="89" cy="10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Line 1032">
                <a:extLst>
                  <a:ext uri="{FF2B5EF4-FFF2-40B4-BE49-F238E27FC236}">
                    <a16:creationId xmlns:a16="http://schemas.microsoft.com/office/drawing/2014/main" id="{D90F44E0-76FF-9CAA-1053-7E1952844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544"/>
                <a:ext cx="89" cy="4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Line 1033">
                <a:extLst>
                  <a:ext uri="{FF2B5EF4-FFF2-40B4-BE49-F238E27FC236}">
                    <a16:creationId xmlns:a16="http://schemas.microsoft.com/office/drawing/2014/main" id="{CFE268DC-1374-6A04-9B16-A39EDD5B6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8" y="1544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Line 1034">
                <a:extLst>
                  <a:ext uri="{FF2B5EF4-FFF2-40B4-BE49-F238E27FC236}">
                    <a16:creationId xmlns:a16="http://schemas.microsoft.com/office/drawing/2014/main" id="{E08ED50C-D128-9145-FF3E-B7BB0A24F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7" y="1545"/>
                <a:ext cx="90" cy="3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Line 1035">
                <a:extLst>
                  <a:ext uri="{FF2B5EF4-FFF2-40B4-BE49-F238E27FC236}">
                    <a16:creationId xmlns:a16="http://schemas.microsoft.com/office/drawing/2014/main" id="{B8421F32-DE4B-CE79-561F-DF6EB7FEC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540"/>
                <a:ext cx="88" cy="8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Line 1036">
                <a:extLst>
                  <a:ext uri="{FF2B5EF4-FFF2-40B4-BE49-F238E27FC236}">
                    <a16:creationId xmlns:a16="http://schemas.microsoft.com/office/drawing/2014/main" id="{7BC61CF8-EDA9-B271-10B8-BE8558BCC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538"/>
                <a:ext cx="90" cy="2"/>
              </a:xfrm>
              <a:prstGeom prst="line">
                <a:avLst/>
              </a:prstGeom>
              <a:noFill/>
              <a:ln w="9525" cap="sq">
                <a:solidFill>
                  <a:srgbClr val="8E388E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Line 1037">
                <a:extLst>
                  <a:ext uri="{FF2B5EF4-FFF2-40B4-BE49-F238E27FC236}">
                    <a16:creationId xmlns:a16="http://schemas.microsoft.com/office/drawing/2014/main" id="{54FEB494-944D-5887-2F07-7C2ABF4CD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Line 1038">
                <a:extLst>
                  <a:ext uri="{FF2B5EF4-FFF2-40B4-BE49-F238E27FC236}">
                    <a16:creationId xmlns:a16="http://schemas.microsoft.com/office/drawing/2014/main" id="{BDD8B1C5-81E5-633C-F3F9-97B556368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Line 1039">
                <a:extLst>
                  <a:ext uri="{FF2B5EF4-FFF2-40B4-BE49-F238E27FC236}">
                    <a16:creationId xmlns:a16="http://schemas.microsoft.com/office/drawing/2014/main" id="{29CD7AE2-BFC3-B3EA-C328-E66E75664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5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Line 1040">
                <a:extLst>
                  <a:ext uri="{FF2B5EF4-FFF2-40B4-BE49-F238E27FC236}">
                    <a16:creationId xmlns:a16="http://schemas.microsoft.com/office/drawing/2014/main" id="{AEC7EEFC-3F58-2BF6-0FDE-7C8AD167D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Line 1041">
                <a:extLst>
                  <a:ext uri="{FF2B5EF4-FFF2-40B4-BE49-F238E27FC236}">
                    <a16:creationId xmlns:a16="http://schemas.microsoft.com/office/drawing/2014/main" id="{6EFA94EF-CDEE-0844-9D9F-9DD98DD3C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Line 1042">
                <a:extLst>
                  <a:ext uri="{FF2B5EF4-FFF2-40B4-BE49-F238E27FC236}">
                    <a16:creationId xmlns:a16="http://schemas.microsoft.com/office/drawing/2014/main" id="{B0C00ED1-05CC-F3D7-3A4F-283182709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Line 1043">
                <a:extLst>
                  <a:ext uri="{FF2B5EF4-FFF2-40B4-BE49-F238E27FC236}">
                    <a16:creationId xmlns:a16="http://schemas.microsoft.com/office/drawing/2014/main" id="{BC79B792-3979-AF2B-C096-8F54AC17A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1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Line 1044">
                <a:extLst>
                  <a:ext uri="{FF2B5EF4-FFF2-40B4-BE49-F238E27FC236}">
                    <a16:creationId xmlns:a16="http://schemas.microsoft.com/office/drawing/2014/main" id="{CEE82E7A-7196-17A6-C57B-0D789C3F0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0" y="294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Line 1045">
                <a:extLst>
                  <a:ext uri="{FF2B5EF4-FFF2-40B4-BE49-F238E27FC236}">
                    <a16:creationId xmlns:a16="http://schemas.microsoft.com/office/drawing/2014/main" id="{86DD2257-F4B1-DD81-43E0-F239C532B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94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Line 1046">
                <a:extLst>
                  <a:ext uri="{FF2B5EF4-FFF2-40B4-BE49-F238E27FC236}">
                    <a16:creationId xmlns:a16="http://schemas.microsoft.com/office/drawing/2014/main" id="{BB2333FF-273E-9EF7-6881-D592BC499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Line 1047">
                <a:extLst>
                  <a:ext uri="{FF2B5EF4-FFF2-40B4-BE49-F238E27FC236}">
                    <a16:creationId xmlns:a16="http://schemas.microsoft.com/office/drawing/2014/main" id="{BF179018-8D52-1710-DCF7-0ADD592B0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Line 1048">
                <a:extLst>
                  <a:ext uri="{FF2B5EF4-FFF2-40B4-BE49-F238E27FC236}">
                    <a16:creationId xmlns:a16="http://schemas.microsoft.com/office/drawing/2014/main" id="{30EDDE30-A792-6FEC-C0AE-AD287BE3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Line 1049">
                <a:extLst>
                  <a:ext uri="{FF2B5EF4-FFF2-40B4-BE49-F238E27FC236}">
                    <a16:creationId xmlns:a16="http://schemas.microsoft.com/office/drawing/2014/main" id="{689ACD97-3979-FBAB-DD8A-E9CC80DAA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2952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Line 1050">
                <a:extLst>
                  <a:ext uri="{FF2B5EF4-FFF2-40B4-BE49-F238E27FC236}">
                    <a16:creationId xmlns:a16="http://schemas.microsoft.com/office/drawing/2014/main" id="{CE1652D7-7C93-66CE-6192-2E1F0349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952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Line 1051">
                <a:extLst>
                  <a:ext uri="{FF2B5EF4-FFF2-40B4-BE49-F238E27FC236}">
                    <a16:creationId xmlns:a16="http://schemas.microsoft.com/office/drawing/2014/main" id="{7EE5966B-9F88-498D-B436-310DB8D28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Line 1052">
                <a:extLst>
                  <a:ext uri="{FF2B5EF4-FFF2-40B4-BE49-F238E27FC236}">
                    <a16:creationId xmlns:a16="http://schemas.microsoft.com/office/drawing/2014/main" id="{523CCE00-C385-625E-CBC1-58DDC5995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952"/>
                <a:ext cx="90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Line 1053">
                <a:extLst>
                  <a:ext uri="{FF2B5EF4-FFF2-40B4-BE49-F238E27FC236}">
                    <a16:creationId xmlns:a16="http://schemas.microsoft.com/office/drawing/2014/main" id="{0423AA8E-7F37-D7B2-8652-F9D1D25EF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2953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Line 1054">
                <a:extLst>
                  <a:ext uri="{FF2B5EF4-FFF2-40B4-BE49-F238E27FC236}">
                    <a16:creationId xmlns:a16="http://schemas.microsoft.com/office/drawing/2014/main" id="{E8194FEA-3CCA-AD43-B257-8E4E8D11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953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Line 1055">
                <a:extLst>
                  <a:ext uri="{FF2B5EF4-FFF2-40B4-BE49-F238E27FC236}">
                    <a16:creationId xmlns:a16="http://schemas.microsoft.com/office/drawing/2014/main" id="{F0A64751-6A29-A144-75B1-BC1A24A60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Line 1056">
                <a:extLst>
                  <a:ext uri="{FF2B5EF4-FFF2-40B4-BE49-F238E27FC236}">
                    <a16:creationId xmlns:a16="http://schemas.microsoft.com/office/drawing/2014/main" id="{3A5513D7-A102-6B10-DCAA-3350A64C4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2954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Line 1057">
                <a:extLst>
                  <a:ext uri="{FF2B5EF4-FFF2-40B4-BE49-F238E27FC236}">
                    <a16:creationId xmlns:a16="http://schemas.microsoft.com/office/drawing/2014/main" id="{8766CA9D-3FA1-EDDC-BB30-04A346143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956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Line 1058">
                <a:extLst>
                  <a:ext uri="{FF2B5EF4-FFF2-40B4-BE49-F238E27FC236}">
                    <a16:creationId xmlns:a16="http://schemas.microsoft.com/office/drawing/2014/main" id="{D7A51D0B-E2F1-B9F4-0303-4A796715D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953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Line 1059">
                <a:extLst>
                  <a:ext uri="{FF2B5EF4-FFF2-40B4-BE49-F238E27FC236}">
                    <a16:creationId xmlns:a16="http://schemas.microsoft.com/office/drawing/2014/main" id="{DCDFE0F4-CD54-6B76-C19D-D7EF751BF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Line 1060">
                <a:extLst>
                  <a:ext uri="{FF2B5EF4-FFF2-40B4-BE49-F238E27FC236}">
                    <a16:creationId xmlns:a16="http://schemas.microsoft.com/office/drawing/2014/main" id="{87379679-AFF5-3B59-260B-122F8D173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5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Line 1061">
                <a:extLst>
                  <a:ext uri="{FF2B5EF4-FFF2-40B4-BE49-F238E27FC236}">
                    <a16:creationId xmlns:a16="http://schemas.microsoft.com/office/drawing/2014/main" id="{01E6EF4F-7817-1906-94AF-55061D01F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Line 1062">
                <a:extLst>
                  <a:ext uri="{FF2B5EF4-FFF2-40B4-BE49-F238E27FC236}">
                    <a16:creationId xmlns:a16="http://schemas.microsoft.com/office/drawing/2014/main" id="{3BAFC61B-B96C-C0D2-8B0F-1A9B63691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294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Line 1063">
                <a:extLst>
                  <a:ext uri="{FF2B5EF4-FFF2-40B4-BE49-F238E27FC236}">
                    <a16:creationId xmlns:a16="http://schemas.microsoft.com/office/drawing/2014/main" id="{6DA80290-A569-1B4B-1AFA-8FB0FA6F6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2947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Line 1064">
                <a:extLst>
                  <a:ext uri="{FF2B5EF4-FFF2-40B4-BE49-F238E27FC236}">
                    <a16:creationId xmlns:a16="http://schemas.microsoft.com/office/drawing/2014/main" id="{E480340C-D767-5C78-8CA5-B82605163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2944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Line 1065">
                <a:extLst>
                  <a:ext uri="{FF2B5EF4-FFF2-40B4-BE49-F238E27FC236}">
                    <a16:creationId xmlns:a16="http://schemas.microsoft.com/office/drawing/2014/main" id="{8974DD27-796C-D7B7-16BD-95268B3CF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2938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Line 1066">
                <a:extLst>
                  <a:ext uri="{FF2B5EF4-FFF2-40B4-BE49-F238E27FC236}">
                    <a16:creationId xmlns:a16="http://schemas.microsoft.com/office/drawing/2014/main" id="{E0AB15CA-5102-A972-E357-BC6555F23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2924"/>
                <a:ext cx="89" cy="1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Line 1067">
                <a:extLst>
                  <a:ext uri="{FF2B5EF4-FFF2-40B4-BE49-F238E27FC236}">
                    <a16:creationId xmlns:a16="http://schemas.microsoft.com/office/drawing/2014/main" id="{3B197203-CC76-5350-F2AB-983F90AA9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2899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Line 1068">
                <a:extLst>
                  <a:ext uri="{FF2B5EF4-FFF2-40B4-BE49-F238E27FC236}">
                    <a16:creationId xmlns:a16="http://schemas.microsoft.com/office/drawing/2014/main" id="{379A471C-2A5B-680F-73C7-20C9BA13C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2854"/>
                <a:ext cx="89" cy="4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Line 1069">
                <a:extLst>
                  <a:ext uri="{FF2B5EF4-FFF2-40B4-BE49-F238E27FC236}">
                    <a16:creationId xmlns:a16="http://schemas.microsoft.com/office/drawing/2014/main" id="{80582F96-D500-AD15-BB20-F41630BCB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2773"/>
                <a:ext cx="89" cy="8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Line 1070">
                <a:extLst>
                  <a:ext uri="{FF2B5EF4-FFF2-40B4-BE49-F238E27FC236}">
                    <a16:creationId xmlns:a16="http://schemas.microsoft.com/office/drawing/2014/main" id="{46DE845E-BEE0-08C3-2C10-F9715275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635"/>
                <a:ext cx="89" cy="138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Line 1071">
                <a:extLst>
                  <a:ext uri="{FF2B5EF4-FFF2-40B4-BE49-F238E27FC236}">
                    <a16:creationId xmlns:a16="http://schemas.microsoft.com/office/drawing/2014/main" id="{F48C31EC-32A8-1707-1185-808C55190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2428"/>
                <a:ext cx="89" cy="20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Line 1072">
                <a:extLst>
                  <a:ext uri="{FF2B5EF4-FFF2-40B4-BE49-F238E27FC236}">
                    <a16:creationId xmlns:a16="http://schemas.microsoft.com/office/drawing/2014/main" id="{C4B7D1ED-1EC5-3DA7-6207-272F51A7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2167"/>
                <a:ext cx="89" cy="26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Line 1073">
                <a:extLst>
                  <a:ext uri="{FF2B5EF4-FFF2-40B4-BE49-F238E27FC236}">
                    <a16:creationId xmlns:a16="http://schemas.microsoft.com/office/drawing/2014/main" id="{DDA93137-D572-5E03-E65E-8216C909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892"/>
                <a:ext cx="89" cy="27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Line 1074">
                <a:extLst>
                  <a:ext uri="{FF2B5EF4-FFF2-40B4-BE49-F238E27FC236}">
                    <a16:creationId xmlns:a16="http://schemas.microsoft.com/office/drawing/2014/main" id="{76290882-4E33-4D1D-3429-E05F01BF5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664"/>
                <a:ext cx="89" cy="228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Line 1075">
                <a:extLst>
                  <a:ext uri="{FF2B5EF4-FFF2-40B4-BE49-F238E27FC236}">
                    <a16:creationId xmlns:a16="http://schemas.microsoft.com/office/drawing/2014/main" id="{98CA14F4-0B94-A43B-2DB3-142AB17B0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504"/>
                <a:ext cx="89" cy="16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Line 1076">
                <a:extLst>
                  <a:ext uri="{FF2B5EF4-FFF2-40B4-BE49-F238E27FC236}">
                    <a16:creationId xmlns:a16="http://schemas.microsoft.com/office/drawing/2014/main" id="{EB343845-D4EA-F5B0-C1BD-B7991CE54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391"/>
                <a:ext cx="89" cy="11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Line 1077">
                <a:extLst>
                  <a:ext uri="{FF2B5EF4-FFF2-40B4-BE49-F238E27FC236}">
                    <a16:creationId xmlns:a16="http://schemas.microsoft.com/office/drawing/2014/main" id="{27309420-4C50-D0BA-E625-E589F4395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318"/>
                <a:ext cx="89" cy="7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Line 1078">
                <a:extLst>
                  <a:ext uri="{FF2B5EF4-FFF2-40B4-BE49-F238E27FC236}">
                    <a16:creationId xmlns:a16="http://schemas.microsoft.com/office/drawing/2014/main" id="{BFBDA59A-0D54-321F-AD3F-37B02D36B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271"/>
                <a:ext cx="90" cy="4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Line 1079">
                <a:extLst>
                  <a:ext uri="{FF2B5EF4-FFF2-40B4-BE49-F238E27FC236}">
                    <a16:creationId xmlns:a16="http://schemas.microsoft.com/office/drawing/2014/main" id="{DF4225C7-D71B-EC8F-D217-CF3C23F1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240"/>
                <a:ext cx="88" cy="3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Line 1080">
                <a:extLst>
                  <a:ext uri="{FF2B5EF4-FFF2-40B4-BE49-F238E27FC236}">
                    <a16:creationId xmlns:a16="http://schemas.microsoft.com/office/drawing/2014/main" id="{20E7660C-F165-274F-ABC7-0FD400D96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224"/>
                <a:ext cx="90" cy="1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Line 1081">
                <a:extLst>
                  <a:ext uri="{FF2B5EF4-FFF2-40B4-BE49-F238E27FC236}">
                    <a16:creationId xmlns:a16="http://schemas.microsoft.com/office/drawing/2014/main" id="{2265AF3D-FE99-5706-63DB-03B413DC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49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Line 1082">
                <a:extLst>
                  <a:ext uri="{FF2B5EF4-FFF2-40B4-BE49-F238E27FC236}">
                    <a16:creationId xmlns:a16="http://schemas.microsoft.com/office/drawing/2014/main" id="{E2AA62DB-9FBE-9C72-B3FC-AF9AB96EC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49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Line 1083">
                <a:extLst>
                  <a:ext uri="{FF2B5EF4-FFF2-40B4-BE49-F238E27FC236}">
                    <a16:creationId xmlns:a16="http://schemas.microsoft.com/office/drawing/2014/main" id="{D587BBE2-BE1F-9CAA-86B0-8817AB211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0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Line 1084">
                <a:extLst>
                  <a:ext uri="{FF2B5EF4-FFF2-40B4-BE49-F238E27FC236}">
                    <a16:creationId xmlns:a16="http://schemas.microsoft.com/office/drawing/2014/main" id="{B35638CE-24F2-3DEB-9012-51807C9DF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Line 1085">
                <a:extLst>
                  <a:ext uri="{FF2B5EF4-FFF2-40B4-BE49-F238E27FC236}">
                    <a16:creationId xmlns:a16="http://schemas.microsoft.com/office/drawing/2014/main" id="{844AF873-2929-67D9-172C-8FA4BCA2A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Line 1086">
                <a:extLst>
                  <a:ext uri="{FF2B5EF4-FFF2-40B4-BE49-F238E27FC236}">
                    <a16:creationId xmlns:a16="http://schemas.microsoft.com/office/drawing/2014/main" id="{D5205E27-7D31-1394-4CE3-62E5D9253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951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Line 1087">
                <a:extLst>
                  <a:ext uri="{FF2B5EF4-FFF2-40B4-BE49-F238E27FC236}">
                    <a16:creationId xmlns:a16="http://schemas.microsoft.com/office/drawing/2014/main" id="{FDD830D4-C2D4-9F27-1BDF-84CA466E5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Line 1088">
                <a:extLst>
                  <a:ext uri="{FF2B5EF4-FFF2-40B4-BE49-F238E27FC236}">
                    <a16:creationId xmlns:a16="http://schemas.microsoft.com/office/drawing/2014/main" id="{5D3C4775-3E45-E7B7-03E1-D4CF88E39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Line 1089">
                <a:extLst>
                  <a:ext uri="{FF2B5EF4-FFF2-40B4-BE49-F238E27FC236}">
                    <a16:creationId xmlns:a16="http://schemas.microsoft.com/office/drawing/2014/main" id="{704A10BD-5C59-3479-F655-ADA08B8E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Line 1090">
                <a:extLst>
                  <a:ext uri="{FF2B5EF4-FFF2-40B4-BE49-F238E27FC236}">
                    <a16:creationId xmlns:a16="http://schemas.microsoft.com/office/drawing/2014/main" id="{3C14BA9F-FA8C-F731-AECB-CE79AAFBA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Line 1091">
                <a:extLst>
                  <a:ext uri="{FF2B5EF4-FFF2-40B4-BE49-F238E27FC236}">
                    <a16:creationId xmlns:a16="http://schemas.microsoft.com/office/drawing/2014/main" id="{A4E592A8-DC1E-682B-927A-F45604999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Line 1092">
                <a:extLst>
                  <a:ext uri="{FF2B5EF4-FFF2-40B4-BE49-F238E27FC236}">
                    <a16:creationId xmlns:a16="http://schemas.microsoft.com/office/drawing/2014/main" id="{38A0C055-9921-4F39-0231-2738F1260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952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Line 1093">
                <a:extLst>
                  <a:ext uri="{FF2B5EF4-FFF2-40B4-BE49-F238E27FC236}">
                    <a16:creationId xmlns:a16="http://schemas.microsoft.com/office/drawing/2014/main" id="{2FEF4C2D-4BD3-8994-08AD-7CC3D3E42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2954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Line 1094">
                <a:extLst>
                  <a:ext uri="{FF2B5EF4-FFF2-40B4-BE49-F238E27FC236}">
                    <a16:creationId xmlns:a16="http://schemas.microsoft.com/office/drawing/2014/main" id="{7E9C88E1-4F46-F1D5-0CA5-1A22422AB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5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Line 1095">
                <a:extLst>
                  <a:ext uri="{FF2B5EF4-FFF2-40B4-BE49-F238E27FC236}">
                    <a16:creationId xmlns:a16="http://schemas.microsoft.com/office/drawing/2014/main" id="{0EC31885-563B-4844-A6BB-AC7241267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2954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Line 1096">
                <a:extLst>
                  <a:ext uri="{FF2B5EF4-FFF2-40B4-BE49-F238E27FC236}">
                    <a16:creationId xmlns:a16="http://schemas.microsoft.com/office/drawing/2014/main" id="{6531597F-CA10-FAFE-01E3-153D26472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954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Line 1097">
                <a:extLst>
                  <a:ext uri="{FF2B5EF4-FFF2-40B4-BE49-F238E27FC236}">
                    <a16:creationId xmlns:a16="http://schemas.microsoft.com/office/drawing/2014/main" id="{6029A095-0CCF-4F75-D4E4-5254CD0EC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295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Line 1098">
                <a:extLst>
                  <a:ext uri="{FF2B5EF4-FFF2-40B4-BE49-F238E27FC236}">
                    <a16:creationId xmlns:a16="http://schemas.microsoft.com/office/drawing/2014/main" id="{BD7AE590-1DBA-77D3-5796-E4A519FA9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953"/>
                <a:ext cx="90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Line 1099">
                <a:extLst>
                  <a:ext uri="{FF2B5EF4-FFF2-40B4-BE49-F238E27FC236}">
                    <a16:creationId xmlns:a16="http://schemas.microsoft.com/office/drawing/2014/main" id="{04C78303-618A-1034-B190-0899D7896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Line 1100">
                <a:extLst>
                  <a:ext uri="{FF2B5EF4-FFF2-40B4-BE49-F238E27FC236}">
                    <a16:creationId xmlns:a16="http://schemas.microsoft.com/office/drawing/2014/main" id="{C3BC6063-B7F7-1B39-20E5-D3EC792A4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Line 1101">
                <a:extLst>
                  <a:ext uri="{FF2B5EF4-FFF2-40B4-BE49-F238E27FC236}">
                    <a16:creationId xmlns:a16="http://schemas.microsoft.com/office/drawing/2014/main" id="{A72259C4-F33D-54C2-3DD5-E22F6F347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Line 1102">
                <a:extLst>
                  <a:ext uri="{FF2B5EF4-FFF2-40B4-BE49-F238E27FC236}">
                    <a16:creationId xmlns:a16="http://schemas.microsoft.com/office/drawing/2014/main" id="{4E8E9325-4D96-7816-5129-897F32165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Line 1103">
                <a:extLst>
                  <a:ext uri="{FF2B5EF4-FFF2-40B4-BE49-F238E27FC236}">
                    <a16:creationId xmlns:a16="http://schemas.microsoft.com/office/drawing/2014/main" id="{57B3FA19-8817-A1E9-36F5-DDAA4791D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949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Line 1104">
                <a:extLst>
                  <a:ext uri="{FF2B5EF4-FFF2-40B4-BE49-F238E27FC236}">
                    <a16:creationId xmlns:a16="http://schemas.microsoft.com/office/drawing/2014/main" id="{2A2AC6BD-910E-1EC9-F355-0805F4739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2948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Line 1105">
                <a:extLst>
                  <a:ext uri="{FF2B5EF4-FFF2-40B4-BE49-F238E27FC236}">
                    <a16:creationId xmlns:a16="http://schemas.microsoft.com/office/drawing/2014/main" id="{FF473ADF-F952-7464-7895-7CAD51878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2947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Line 1106">
                <a:extLst>
                  <a:ext uri="{FF2B5EF4-FFF2-40B4-BE49-F238E27FC236}">
                    <a16:creationId xmlns:a16="http://schemas.microsoft.com/office/drawing/2014/main" id="{786F3D06-AAD7-89B6-AB92-60DED1C37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2941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Line 1107">
                <a:extLst>
                  <a:ext uri="{FF2B5EF4-FFF2-40B4-BE49-F238E27FC236}">
                    <a16:creationId xmlns:a16="http://schemas.microsoft.com/office/drawing/2014/main" id="{F5D10FAB-122C-BEEE-01C8-5DDB8C834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2935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Line 1108">
                <a:extLst>
                  <a:ext uri="{FF2B5EF4-FFF2-40B4-BE49-F238E27FC236}">
                    <a16:creationId xmlns:a16="http://schemas.microsoft.com/office/drawing/2014/main" id="{C898D6A4-B684-5A69-ABE4-3C30C02B0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2920"/>
                <a:ext cx="89" cy="1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Line 1109">
                <a:extLst>
                  <a:ext uri="{FF2B5EF4-FFF2-40B4-BE49-F238E27FC236}">
                    <a16:creationId xmlns:a16="http://schemas.microsoft.com/office/drawing/2014/main" id="{54E9EB01-D342-2012-4265-B4B3A0A40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2895"/>
                <a:ext cx="89" cy="2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Line 1110">
                <a:extLst>
                  <a:ext uri="{FF2B5EF4-FFF2-40B4-BE49-F238E27FC236}">
                    <a16:creationId xmlns:a16="http://schemas.microsoft.com/office/drawing/2014/main" id="{37A74ECD-508A-7C14-BE84-B0CDF053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2846"/>
                <a:ext cx="89" cy="4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Line 1111">
                <a:extLst>
                  <a:ext uri="{FF2B5EF4-FFF2-40B4-BE49-F238E27FC236}">
                    <a16:creationId xmlns:a16="http://schemas.microsoft.com/office/drawing/2014/main" id="{0287AE5E-9B27-4858-6D35-EA9FEC9FD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2760"/>
                <a:ext cx="89" cy="8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Line 1112">
                <a:extLst>
                  <a:ext uri="{FF2B5EF4-FFF2-40B4-BE49-F238E27FC236}">
                    <a16:creationId xmlns:a16="http://schemas.microsoft.com/office/drawing/2014/main" id="{5BE5E879-B5DB-81F8-F38C-F5DA86882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2616"/>
                <a:ext cx="89" cy="14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Line 1113">
                <a:extLst>
                  <a:ext uri="{FF2B5EF4-FFF2-40B4-BE49-F238E27FC236}">
                    <a16:creationId xmlns:a16="http://schemas.microsoft.com/office/drawing/2014/main" id="{0558F0F1-3A00-1323-170B-E8DB3B726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2402"/>
                <a:ext cx="89" cy="21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Line 1114">
                <a:extLst>
                  <a:ext uri="{FF2B5EF4-FFF2-40B4-BE49-F238E27FC236}">
                    <a16:creationId xmlns:a16="http://schemas.microsoft.com/office/drawing/2014/main" id="{43F06767-BF01-5DBE-879D-A5703B03C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139"/>
                <a:ext cx="89" cy="26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Line 1115">
                <a:extLst>
                  <a:ext uri="{FF2B5EF4-FFF2-40B4-BE49-F238E27FC236}">
                    <a16:creationId xmlns:a16="http://schemas.microsoft.com/office/drawing/2014/main" id="{AE127CD1-A823-AF66-D9E6-795BB1F8A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1864"/>
                <a:ext cx="89" cy="27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Line 1116">
                <a:extLst>
                  <a:ext uri="{FF2B5EF4-FFF2-40B4-BE49-F238E27FC236}">
                    <a16:creationId xmlns:a16="http://schemas.microsoft.com/office/drawing/2014/main" id="{7F983E03-71C9-146A-754E-0D79E9439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629"/>
                <a:ext cx="89" cy="23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Line 1117">
                <a:extLst>
                  <a:ext uri="{FF2B5EF4-FFF2-40B4-BE49-F238E27FC236}">
                    <a16:creationId xmlns:a16="http://schemas.microsoft.com/office/drawing/2014/main" id="{0761C958-A2F2-0D77-24DF-999B6BC41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472"/>
                <a:ext cx="89" cy="15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Line 1118">
                <a:extLst>
                  <a:ext uri="{FF2B5EF4-FFF2-40B4-BE49-F238E27FC236}">
                    <a16:creationId xmlns:a16="http://schemas.microsoft.com/office/drawing/2014/main" id="{C39C766D-7031-77A8-29DE-524CA4F86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367"/>
                <a:ext cx="89" cy="10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Line 1119">
                <a:extLst>
                  <a:ext uri="{FF2B5EF4-FFF2-40B4-BE49-F238E27FC236}">
                    <a16:creationId xmlns:a16="http://schemas.microsoft.com/office/drawing/2014/main" id="{16AF311D-125A-EB96-C8A0-CFA722C57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287"/>
                <a:ext cx="89" cy="8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Line 1120">
                <a:extLst>
                  <a:ext uri="{FF2B5EF4-FFF2-40B4-BE49-F238E27FC236}">
                    <a16:creationId xmlns:a16="http://schemas.microsoft.com/office/drawing/2014/main" id="{84BF87A9-E6E1-0F65-08E9-5CB491923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227"/>
                <a:ext cx="89" cy="6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Line 1121">
                <a:extLst>
                  <a:ext uri="{FF2B5EF4-FFF2-40B4-BE49-F238E27FC236}">
                    <a16:creationId xmlns:a16="http://schemas.microsoft.com/office/drawing/2014/main" id="{5989755B-4737-5216-2651-E2DC832B0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193"/>
                <a:ext cx="89" cy="3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Line 1122">
                <a:extLst>
                  <a:ext uri="{FF2B5EF4-FFF2-40B4-BE49-F238E27FC236}">
                    <a16:creationId xmlns:a16="http://schemas.microsoft.com/office/drawing/2014/main" id="{C25D7270-12F2-B7B4-B604-2EE9D57B7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173"/>
                <a:ext cx="90" cy="2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Line 1123">
                <a:extLst>
                  <a:ext uri="{FF2B5EF4-FFF2-40B4-BE49-F238E27FC236}">
                    <a16:creationId xmlns:a16="http://schemas.microsoft.com/office/drawing/2014/main" id="{4CE1FD0E-D0E8-7592-93D5-4227D9E77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154"/>
                <a:ext cx="88" cy="1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Line 1124">
                <a:extLst>
                  <a:ext uri="{FF2B5EF4-FFF2-40B4-BE49-F238E27FC236}">
                    <a16:creationId xmlns:a16="http://schemas.microsoft.com/office/drawing/2014/main" id="{4F83B0F4-60FD-B8EF-FBAA-A13741B5A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146"/>
                <a:ext cx="90" cy="8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Line 1125">
                <a:extLst>
                  <a:ext uri="{FF2B5EF4-FFF2-40B4-BE49-F238E27FC236}">
                    <a16:creationId xmlns:a16="http://schemas.microsoft.com/office/drawing/2014/main" id="{74A9665A-75E5-54B6-BE7D-0F8CDF54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49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Line 1126">
                <a:extLst>
                  <a:ext uri="{FF2B5EF4-FFF2-40B4-BE49-F238E27FC236}">
                    <a16:creationId xmlns:a16="http://schemas.microsoft.com/office/drawing/2014/main" id="{4A6E77F3-2AC6-CF8D-DA2B-A806725AD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50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Line 1127">
                <a:extLst>
                  <a:ext uri="{FF2B5EF4-FFF2-40B4-BE49-F238E27FC236}">
                    <a16:creationId xmlns:a16="http://schemas.microsoft.com/office/drawing/2014/main" id="{B06F3B65-1634-FE04-97BB-D121BA644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5" y="2950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Line 1128">
                <a:extLst>
                  <a:ext uri="{FF2B5EF4-FFF2-40B4-BE49-F238E27FC236}">
                    <a16:creationId xmlns:a16="http://schemas.microsoft.com/office/drawing/2014/main" id="{645ADFF8-64C2-D726-3E1F-B7DBFA3A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0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Line 1129">
                <a:extLst>
                  <a:ext uri="{FF2B5EF4-FFF2-40B4-BE49-F238E27FC236}">
                    <a16:creationId xmlns:a16="http://schemas.microsoft.com/office/drawing/2014/main" id="{E37FE5FE-6994-A126-2557-4C0BA8084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Line 1130">
                <a:extLst>
                  <a:ext uri="{FF2B5EF4-FFF2-40B4-BE49-F238E27FC236}">
                    <a16:creationId xmlns:a16="http://schemas.microsoft.com/office/drawing/2014/main" id="{099EB09C-3102-FD77-1621-F48799D8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Line 1131">
                <a:extLst>
                  <a:ext uri="{FF2B5EF4-FFF2-40B4-BE49-F238E27FC236}">
                    <a16:creationId xmlns:a16="http://schemas.microsoft.com/office/drawing/2014/main" id="{5F65D6F8-9B82-1B71-E175-3E8DB5374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Line 1132">
                <a:extLst>
                  <a:ext uri="{FF2B5EF4-FFF2-40B4-BE49-F238E27FC236}">
                    <a16:creationId xmlns:a16="http://schemas.microsoft.com/office/drawing/2014/main" id="{C6D5D4DB-2009-2E1C-D6CC-03B5DDAB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0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Line 1133">
                <a:extLst>
                  <a:ext uri="{FF2B5EF4-FFF2-40B4-BE49-F238E27FC236}">
                    <a16:creationId xmlns:a16="http://schemas.microsoft.com/office/drawing/2014/main" id="{2AD51787-F171-0117-E4EA-07489ABBF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Line 1134">
                <a:extLst>
                  <a:ext uri="{FF2B5EF4-FFF2-40B4-BE49-F238E27FC236}">
                    <a16:creationId xmlns:a16="http://schemas.microsoft.com/office/drawing/2014/main" id="{DC14F586-7524-D9E5-04D3-001432F76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Line 1135">
                <a:extLst>
                  <a:ext uri="{FF2B5EF4-FFF2-40B4-BE49-F238E27FC236}">
                    <a16:creationId xmlns:a16="http://schemas.microsoft.com/office/drawing/2014/main" id="{ED1C3E87-ECF8-3BD0-6DD0-60C5BC007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Line 1136">
                <a:extLst>
                  <a:ext uri="{FF2B5EF4-FFF2-40B4-BE49-F238E27FC236}">
                    <a16:creationId xmlns:a16="http://schemas.microsoft.com/office/drawing/2014/main" id="{8A42E570-074B-5B09-585F-E4FA7C829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Line 1137">
                <a:extLst>
                  <a:ext uri="{FF2B5EF4-FFF2-40B4-BE49-F238E27FC236}">
                    <a16:creationId xmlns:a16="http://schemas.microsoft.com/office/drawing/2014/main" id="{B61ED80B-54FF-5099-09FF-D91F50B0B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2953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Line 1138">
                <a:extLst>
                  <a:ext uri="{FF2B5EF4-FFF2-40B4-BE49-F238E27FC236}">
                    <a16:creationId xmlns:a16="http://schemas.microsoft.com/office/drawing/2014/main" id="{C7B31C97-B7DB-0496-E701-7649DB210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953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Line 1139">
                <a:extLst>
                  <a:ext uri="{FF2B5EF4-FFF2-40B4-BE49-F238E27FC236}">
                    <a16:creationId xmlns:a16="http://schemas.microsoft.com/office/drawing/2014/main" id="{BE80EF1D-13CA-23A3-ED28-99977E8E2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2954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Line 1140">
                <a:extLst>
                  <a:ext uri="{FF2B5EF4-FFF2-40B4-BE49-F238E27FC236}">
                    <a16:creationId xmlns:a16="http://schemas.microsoft.com/office/drawing/2014/main" id="{467410B7-8099-F140-1A93-598B5A3B5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954"/>
                <a:ext cx="90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Line 1141">
                <a:extLst>
                  <a:ext uri="{FF2B5EF4-FFF2-40B4-BE49-F238E27FC236}">
                    <a16:creationId xmlns:a16="http://schemas.microsoft.com/office/drawing/2014/main" id="{F2838604-A7A7-1F9A-F610-A9D79C1CE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952"/>
                <a:ext cx="88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Line 1142">
                <a:extLst>
                  <a:ext uri="{FF2B5EF4-FFF2-40B4-BE49-F238E27FC236}">
                    <a16:creationId xmlns:a16="http://schemas.microsoft.com/office/drawing/2014/main" id="{B4928BC0-7E3F-418F-7FB2-BD27AFE87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952"/>
                <a:ext cx="90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Line 1143">
                <a:extLst>
                  <a:ext uri="{FF2B5EF4-FFF2-40B4-BE49-F238E27FC236}">
                    <a16:creationId xmlns:a16="http://schemas.microsoft.com/office/drawing/2014/main" id="{8AFA9B87-8178-F650-5F02-11AAE44FC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Line 1144">
                <a:extLst>
                  <a:ext uri="{FF2B5EF4-FFF2-40B4-BE49-F238E27FC236}">
                    <a16:creationId xmlns:a16="http://schemas.microsoft.com/office/drawing/2014/main" id="{4D526F49-1566-2C50-CD7D-A65A99DAA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Line 1145">
                <a:extLst>
                  <a:ext uri="{FF2B5EF4-FFF2-40B4-BE49-F238E27FC236}">
                    <a16:creationId xmlns:a16="http://schemas.microsoft.com/office/drawing/2014/main" id="{8CA36C4F-35A3-03B1-6D33-E027FC21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Line 1146">
                <a:extLst>
                  <a:ext uri="{FF2B5EF4-FFF2-40B4-BE49-F238E27FC236}">
                    <a16:creationId xmlns:a16="http://schemas.microsoft.com/office/drawing/2014/main" id="{FA59312E-014C-AE3C-E31A-ABE1AD385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Line 1147">
                <a:extLst>
                  <a:ext uri="{FF2B5EF4-FFF2-40B4-BE49-F238E27FC236}">
                    <a16:creationId xmlns:a16="http://schemas.microsoft.com/office/drawing/2014/main" id="{551774B5-B667-FD49-8E71-6BF95E1C8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Line 1148">
                <a:extLst>
                  <a:ext uri="{FF2B5EF4-FFF2-40B4-BE49-F238E27FC236}">
                    <a16:creationId xmlns:a16="http://schemas.microsoft.com/office/drawing/2014/main" id="{5AFE7CF5-0FB6-C433-1924-26EA0112C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Line 1149">
                <a:extLst>
                  <a:ext uri="{FF2B5EF4-FFF2-40B4-BE49-F238E27FC236}">
                    <a16:creationId xmlns:a16="http://schemas.microsoft.com/office/drawing/2014/main" id="{BD8C36CE-7ADC-43A4-270D-FDD5E06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294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Line 1150">
                <a:extLst>
                  <a:ext uri="{FF2B5EF4-FFF2-40B4-BE49-F238E27FC236}">
                    <a16:creationId xmlns:a16="http://schemas.microsoft.com/office/drawing/2014/main" id="{5DE06AA8-232D-B4AA-E35B-87492DD84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2946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Line 1151">
                <a:extLst>
                  <a:ext uri="{FF2B5EF4-FFF2-40B4-BE49-F238E27FC236}">
                    <a16:creationId xmlns:a16="http://schemas.microsoft.com/office/drawing/2014/main" id="{7B696001-3E83-A137-4C41-5DD379F4F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2940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Line 1152">
                <a:extLst>
                  <a:ext uri="{FF2B5EF4-FFF2-40B4-BE49-F238E27FC236}">
                    <a16:creationId xmlns:a16="http://schemas.microsoft.com/office/drawing/2014/main" id="{1AD9EDA1-ED0B-684B-463E-23989182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2931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Line 1153">
                <a:extLst>
                  <a:ext uri="{FF2B5EF4-FFF2-40B4-BE49-F238E27FC236}">
                    <a16:creationId xmlns:a16="http://schemas.microsoft.com/office/drawing/2014/main" id="{D1FD2981-D9FC-0F0C-017D-C800F5622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2912"/>
                <a:ext cx="89" cy="1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Line 1154">
                <a:extLst>
                  <a:ext uri="{FF2B5EF4-FFF2-40B4-BE49-F238E27FC236}">
                    <a16:creationId xmlns:a16="http://schemas.microsoft.com/office/drawing/2014/main" id="{41E87441-028E-CDA3-C9E6-C6B82BCE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2877"/>
                <a:ext cx="89" cy="3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Line 1155">
                <a:extLst>
                  <a:ext uri="{FF2B5EF4-FFF2-40B4-BE49-F238E27FC236}">
                    <a16:creationId xmlns:a16="http://schemas.microsoft.com/office/drawing/2014/main" id="{4D6FF660-1C7C-A87B-92DA-20A985D8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2810"/>
                <a:ext cx="89" cy="6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Line 1156">
                <a:extLst>
                  <a:ext uri="{FF2B5EF4-FFF2-40B4-BE49-F238E27FC236}">
                    <a16:creationId xmlns:a16="http://schemas.microsoft.com/office/drawing/2014/main" id="{8C7CEA8A-D11C-1C4D-443E-FBBD73A25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7" y="2702"/>
                <a:ext cx="89" cy="108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Line 1157">
                <a:extLst>
                  <a:ext uri="{FF2B5EF4-FFF2-40B4-BE49-F238E27FC236}">
                    <a16:creationId xmlns:a16="http://schemas.microsoft.com/office/drawing/2014/main" id="{94DFB7E0-0297-CF45-171C-72AC2871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6" y="2542"/>
                <a:ext cx="89" cy="16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Line 1158">
                <a:extLst>
                  <a:ext uri="{FF2B5EF4-FFF2-40B4-BE49-F238E27FC236}">
                    <a16:creationId xmlns:a16="http://schemas.microsoft.com/office/drawing/2014/main" id="{27A1691C-F1F7-50F2-05C9-A719973D9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332"/>
                <a:ext cx="89" cy="21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Line 1159">
                <a:extLst>
                  <a:ext uri="{FF2B5EF4-FFF2-40B4-BE49-F238E27FC236}">
                    <a16:creationId xmlns:a16="http://schemas.microsoft.com/office/drawing/2014/main" id="{BB3EB3A8-B74C-BBA4-1629-AF7B21E9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4" y="2092"/>
                <a:ext cx="89" cy="24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Line 1160">
                <a:extLst>
                  <a:ext uri="{FF2B5EF4-FFF2-40B4-BE49-F238E27FC236}">
                    <a16:creationId xmlns:a16="http://schemas.microsoft.com/office/drawing/2014/main" id="{382E00E2-8DCD-594F-D2B1-399E24377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1857"/>
                <a:ext cx="89" cy="23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Line 1161">
                <a:extLst>
                  <a:ext uri="{FF2B5EF4-FFF2-40B4-BE49-F238E27FC236}">
                    <a16:creationId xmlns:a16="http://schemas.microsoft.com/office/drawing/2014/main" id="{B65D4829-F3B0-5BB3-A14C-68834A5A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1655"/>
                <a:ext cx="89" cy="20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Line 1162">
                <a:extLst>
                  <a:ext uri="{FF2B5EF4-FFF2-40B4-BE49-F238E27FC236}">
                    <a16:creationId xmlns:a16="http://schemas.microsoft.com/office/drawing/2014/main" id="{B33FE166-51E2-AD0B-EE73-861B8FDD4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1" y="1502"/>
                <a:ext cx="89" cy="15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Line 1163">
                <a:extLst>
                  <a:ext uri="{FF2B5EF4-FFF2-40B4-BE49-F238E27FC236}">
                    <a16:creationId xmlns:a16="http://schemas.microsoft.com/office/drawing/2014/main" id="{C7DB41D3-4D87-AE47-73E8-CB9BE7CAB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1398"/>
                <a:ext cx="89" cy="10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Line 1164">
                <a:extLst>
                  <a:ext uri="{FF2B5EF4-FFF2-40B4-BE49-F238E27FC236}">
                    <a16:creationId xmlns:a16="http://schemas.microsoft.com/office/drawing/2014/main" id="{3F1BE0CE-7011-F7CF-A97C-16BDF9105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9" y="1321"/>
                <a:ext cx="89" cy="7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Line 1165">
                <a:extLst>
                  <a:ext uri="{FF2B5EF4-FFF2-40B4-BE49-F238E27FC236}">
                    <a16:creationId xmlns:a16="http://schemas.microsoft.com/office/drawing/2014/main" id="{DA368118-8002-6B14-A283-2066A5AD5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1264"/>
                <a:ext cx="89" cy="5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Line 1166">
                <a:extLst>
                  <a:ext uri="{FF2B5EF4-FFF2-40B4-BE49-F238E27FC236}">
                    <a16:creationId xmlns:a16="http://schemas.microsoft.com/office/drawing/2014/main" id="{67CBACD9-9A49-D647-73C2-6992C3395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87" y="1224"/>
                <a:ext cx="90" cy="4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Line 1167">
                <a:extLst>
                  <a:ext uri="{FF2B5EF4-FFF2-40B4-BE49-F238E27FC236}">
                    <a16:creationId xmlns:a16="http://schemas.microsoft.com/office/drawing/2014/main" id="{F199D54D-1715-3A4C-0645-6F888D45D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7" y="1201"/>
                <a:ext cx="88" cy="2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Line 1168">
                <a:extLst>
                  <a:ext uri="{FF2B5EF4-FFF2-40B4-BE49-F238E27FC236}">
                    <a16:creationId xmlns:a16="http://schemas.microsoft.com/office/drawing/2014/main" id="{149C297F-F285-A8BB-E22F-0C8422B93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5" y="1188"/>
                <a:ext cx="90" cy="1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Line 1169">
                <a:extLst>
                  <a:ext uri="{FF2B5EF4-FFF2-40B4-BE49-F238E27FC236}">
                    <a16:creationId xmlns:a16="http://schemas.microsoft.com/office/drawing/2014/main" id="{641E7669-B5FC-D62A-A3FD-5096F2E49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48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Line 1170">
                <a:extLst>
                  <a:ext uri="{FF2B5EF4-FFF2-40B4-BE49-F238E27FC236}">
                    <a16:creationId xmlns:a16="http://schemas.microsoft.com/office/drawing/2014/main" id="{DD90A332-9799-B0ED-9AF4-7105ED8AA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94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Line 1171">
                <a:extLst>
                  <a:ext uri="{FF2B5EF4-FFF2-40B4-BE49-F238E27FC236}">
                    <a16:creationId xmlns:a16="http://schemas.microsoft.com/office/drawing/2014/main" id="{B93D3953-885E-57A4-3AD2-2ACB5336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5" y="2950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Line 1172">
                <a:extLst>
                  <a:ext uri="{FF2B5EF4-FFF2-40B4-BE49-F238E27FC236}">
                    <a16:creationId xmlns:a16="http://schemas.microsoft.com/office/drawing/2014/main" id="{D065325D-8599-E1A1-F14D-B32124B5E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Line 1173">
                <a:extLst>
                  <a:ext uri="{FF2B5EF4-FFF2-40B4-BE49-F238E27FC236}">
                    <a16:creationId xmlns:a16="http://schemas.microsoft.com/office/drawing/2014/main" id="{F967C251-F3E0-2A33-18B4-CE065D301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952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Line 1174">
                <a:extLst>
                  <a:ext uri="{FF2B5EF4-FFF2-40B4-BE49-F238E27FC236}">
                    <a16:creationId xmlns:a16="http://schemas.microsoft.com/office/drawing/2014/main" id="{385523DF-ECE3-7ED3-A896-3AE99A61D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Line 1175">
                <a:extLst>
                  <a:ext uri="{FF2B5EF4-FFF2-40B4-BE49-F238E27FC236}">
                    <a16:creationId xmlns:a16="http://schemas.microsoft.com/office/drawing/2014/main" id="{30CE4AA0-B1A3-1763-B0ED-5FE17F6FF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1" y="2952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Line 1176">
                <a:extLst>
                  <a:ext uri="{FF2B5EF4-FFF2-40B4-BE49-F238E27FC236}">
                    <a16:creationId xmlns:a16="http://schemas.microsoft.com/office/drawing/2014/main" id="{34AC27CA-917C-000A-D974-68B2EEF1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0" y="2951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Line 1177">
                <a:extLst>
                  <a:ext uri="{FF2B5EF4-FFF2-40B4-BE49-F238E27FC236}">
                    <a16:creationId xmlns:a16="http://schemas.microsoft.com/office/drawing/2014/main" id="{AF337F10-A431-6D66-C0B9-ED989379A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951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Line 1178">
                <a:extLst>
                  <a:ext uri="{FF2B5EF4-FFF2-40B4-BE49-F238E27FC236}">
                    <a16:creationId xmlns:a16="http://schemas.microsoft.com/office/drawing/2014/main" id="{23C7D8A5-6919-2E9F-CB0C-930A9E9BA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Line 1179">
                <a:extLst>
                  <a:ext uri="{FF2B5EF4-FFF2-40B4-BE49-F238E27FC236}">
                    <a16:creationId xmlns:a16="http://schemas.microsoft.com/office/drawing/2014/main" id="{B87805B4-A535-67BE-FB8A-CCC314ABE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2953"/>
                <a:ext cx="89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Line 1180">
                <a:extLst>
                  <a:ext uri="{FF2B5EF4-FFF2-40B4-BE49-F238E27FC236}">
                    <a16:creationId xmlns:a16="http://schemas.microsoft.com/office/drawing/2014/main" id="{D73AB303-EE66-05C9-0250-5F962A7F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Line 1181">
                <a:extLst>
                  <a:ext uri="{FF2B5EF4-FFF2-40B4-BE49-F238E27FC236}">
                    <a16:creationId xmlns:a16="http://schemas.microsoft.com/office/drawing/2014/main" id="{DD41CD41-793D-DEBB-E55B-4435A0333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2954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Line 1182">
                <a:extLst>
                  <a:ext uri="{FF2B5EF4-FFF2-40B4-BE49-F238E27FC236}">
                    <a16:creationId xmlns:a16="http://schemas.microsoft.com/office/drawing/2014/main" id="{C491BD1D-0479-EE35-3A80-6805EE3CE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954"/>
                <a:ext cx="88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Line 1183">
                <a:extLst>
                  <a:ext uri="{FF2B5EF4-FFF2-40B4-BE49-F238E27FC236}">
                    <a16:creationId xmlns:a16="http://schemas.microsoft.com/office/drawing/2014/main" id="{8942AD27-A427-8D36-82F4-02C7EB69B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953"/>
                <a:ext cx="89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Line 1184">
                <a:extLst>
                  <a:ext uri="{FF2B5EF4-FFF2-40B4-BE49-F238E27FC236}">
                    <a16:creationId xmlns:a16="http://schemas.microsoft.com/office/drawing/2014/main" id="{71E00B03-8F62-4196-998F-F831ED9C8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2953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Line 1185">
                <a:extLst>
                  <a:ext uri="{FF2B5EF4-FFF2-40B4-BE49-F238E27FC236}">
                    <a16:creationId xmlns:a16="http://schemas.microsoft.com/office/drawing/2014/main" id="{70BAC078-928B-D234-0FC6-6A7DA0BD3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2952"/>
                <a:ext cx="88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Line 1186">
                <a:extLst>
                  <a:ext uri="{FF2B5EF4-FFF2-40B4-BE49-F238E27FC236}">
                    <a16:creationId xmlns:a16="http://schemas.microsoft.com/office/drawing/2014/main" id="{7E87BDCD-16F4-E466-AA82-973CF9CB8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0" y="2952"/>
                <a:ext cx="90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Line 1187">
                <a:extLst>
                  <a:ext uri="{FF2B5EF4-FFF2-40B4-BE49-F238E27FC236}">
                    <a16:creationId xmlns:a16="http://schemas.microsoft.com/office/drawing/2014/main" id="{84A704B7-F0CD-5B8D-58B3-213E28932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2950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Line 1188">
                <a:extLst>
                  <a:ext uri="{FF2B5EF4-FFF2-40B4-BE49-F238E27FC236}">
                    <a16:creationId xmlns:a16="http://schemas.microsoft.com/office/drawing/2014/main" id="{B4E5C09F-7F6D-8568-8332-A8F6A7747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948"/>
                <a:ext cx="89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Line 1189">
                <a:extLst>
                  <a:ext uri="{FF2B5EF4-FFF2-40B4-BE49-F238E27FC236}">
                    <a16:creationId xmlns:a16="http://schemas.microsoft.com/office/drawing/2014/main" id="{E21D0DAC-84FC-931A-343C-317D1B0FA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8" y="2945"/>
                <a:ext cx="89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Line 1190">
                <a:extLst>
                  <a:ext uri="{FF2B5EF4-FFF2-40B4-BE49-F238E27FC236}">
                    <a16:creationId xmlns:a16="http://schemas.microsoft.com/office/drawing/2014/main" id="{688CE771-C681-40A3-7FB2-45059D47A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2939"/>
                <a:ext cx="89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Line 1191">
                <a:extLst>
                  <a:ext uri="{FF2B5EF4-FFF2-40B4-BE49-F238E27FC236}">
                    <a16:creationId xmlns:a16="http://schemas.microsoft.com/office/drawing/2014/main" id="{E06EA75F-E859-2875-C6F6-58CCD0F95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930"/>
                <a:ext cx="89" cy="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Line 1192">
                <a:extLst>
                  <a:ext uri="{FF2B5EF4-FFF2-40B4-BE49-F238E27FC236}">
                    <a16:creationId xmlns:a16="http://schemas.microsoft.com/office/drawing/2014/main" id="{424E6C59-6223-64D8-0EA7-9FFFA17D0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5" y="2910"/>
                <a:ext cx="89" cy="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Line 1193">
                <a:extLst>
                  <a:ext uri="{FF2B5EF4-FFF2-40B4-BE49-F238E27FC236}">
                    <a16:creationId xmlns:a16="http://schemas.microsoft.com/office/drawing/2014/main" id="{6D56EFC0-4EF0-A757-881F-7F5F56D3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4" y="2871"/>
                <a:ext cx="89" cy="3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Line 1194">
                <a:extLst>
                  <a:ext uri="{FF2B5EF4-FFF2-40B4-BE49-F238E27FC236}">
                    <a16:creationId xmlns:a16="http://schemas.microsoft.com/office/drawing/2014/main" id="{C2E2234C-290A-7954-5A9A-64EF3E914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2803"/>
                <a:ext cx="89" cy="6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Line 1195">
                <a:extLst>
                  <a:ext uri="{FF2B5EF4-FFF2-40B4-BE49-F238E27FC236}">
                    <a16:creationId xmlns:a16="http://schemas.microsoft.com/office/drawing/2014/main" id="{2DD3FFFE-4EC6-9B53-A807-CFD23A222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2683"/>
                <a:ext cx="89" cy="1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Line 1196">
                <a:extLst>
                  <a:ext uri="{FF2B5EF4-FFF2-40B4-BE49-F238E27FC236}">
                    <a16:creationId xmlns:a16="http://schemas.microsoft.com/office/drawing/2014/main" id="{710B50F1-3270-0BE5-5272-3822DB2AE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" y="2494"/>
                <a:ext cx="89" cy="18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Line 1197">
                <a:extLst>
                  <a:ext uri="{FF2B5EF4-FFF2-40B4-BE49-F238E27FC236}">
                    <a16:creationId xmlns:a16="http://schemas.microsoft.com/office/drawing/2014/main" id="{F056407E-E695-4E0F-7ADC-61533C7DB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" y="2248"/>
                <a:ext cx="89" cy="2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Line 1198">
                <a:extLst>
                  <a:ext uri="{FF2B5EF4-FFF2-40B4-BE49-F238E27FC236}">
                    <a16:creationId xmlns:a16="http://schemas.microsoft.com/office/drawing/2014/main" id="{4D710F31-67B5-05A5-BCFE-46D9D6081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9" y="1984"/>
                <a:ext cx="89" cy="26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Line 1199">
                <a:extLst>
                  <a:ext uri="{FF2B5EF4-FFF2-40B4-BE49-F238E27FC236}">
                    <a16:creationId xmlns:a16="http://schemas.microsoft.com/office/drawing/2014/main" id="{158C4B1A-0430-AEEF-2CC5-203607F32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" y="1756"/>
                <a:ext cx="89" cy="22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0" name="Line 1201">
              <a:extLst>
                <a:ext uri="{FF2B5EF4-FFF2-40B4-BE49-F238E27FC236}">
                  <a16:creationId xmlns:a16="http://schemas.microsoft.com/office/drawing/2014/main" id="{F9906263-9C35-9E5F-3A32-EF9FCD853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7" y="1595"/>
              <a:ext cx="89" cy="16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Line 1202">
              <a:extLst>
                <a:ext uri="{FF2B5EF4-FFF2-40B4-BE49-F238E27FC236}">
                  <a16:creationId xmlns:a16="http://schemas.microsoft.com/office/drawing/2014/main" id="{E836D9F5-0C65-A91E-66EC-A31851196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6" y="1488"/>
              <a:ext cx="89" cy="10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Line 1203">
              <a:extLst>
                <a:ext uri="{FF2B5EF4-FFF2-40B4-BE49-F238E27FC236}">
                  <a16:creationId xmlns:a16="http://schemas.microsoft.com/office/drawing/2014/main" id="{5CFB4D98-62A1-2531-D7CD-5562D2869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1414"/>
              <a:ext cx="89" cy="74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Line 1204">
              <a:extLst>
                <a:ext uri="{FF2B5EF4-FFF2-40B4-BE49-F238E27FC236}">
                  <a16:creationId xmlns:a16="http://schemas.microsoft.com/office/drawing/2014/main" id="{9F7BFF0D-BF6F-3D95-6965-52446EA61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1348"/>
              <a:ext cx="89" cy="6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Line 1205">
              <a:extLst>
                <a:ext uri="{FF2B5EF4-FFF2-40B4-BE49-F238E27FC236}">
                  <a16:creationId xmlns:a16="http://schemas.microsoft.com/office/drawing/2014/main" id="{DDB2AD7E-6AC6-82DC-4C38-CEEABF63A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3" y="1296"/>
              <a:ext cx="89" cy="5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Line 1206">
              <a:extLst>
                <a:ext uri="{FF2B5EF4-FFF2-40B4-BE49-F238E27FC236}">
                  <a16:creationId xmlns:a16="http://schemas.microsoft.com/office/drawing/2014/main" id="{67338A83-DE19-5F15-EB09-65079E7DD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2" y="1256"/>
              <a:ext cx="89" cy="4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Line 1207">
              <a:extLst>
                <a:ext uri="{FF2B5EF4-FFF2-40B4-BE49-F238E27FC236}">
                  <a16:creationId xmlns:a16="http://schemas.microsoft.com/office/drawing/2014/main" id="{9794EEB5-ED23-9EFA-46E2-5DE3F6F59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1" y="1223"/>
              <a:ext cx="89" cy="33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Line 1208">
              <a:extLst>
                <a:ext uri="{FF2B5EF4-FFF2-40B4-BE49-F238E27FC236}">
                  <a16:creationId xmlns:a16="http://schemas.microsoft.com/office/drawing/2014/main" id="{9AA17A47-F87E-1128-B571-0C15D6A22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0" y="1197"/>
              <a:ext cx="89" cy="2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Line 1209">
              <a:extLst>
                <a:ext uri="{FF2B5EF4-FFF2-40B4-BE49-F238E27FC236}">
                  <a16:creationId xmlns:a16="http://schemas.microsoft.com/office/drawing/2014/main" id="{FDF0A28E-F0FD-422F-6953-E5D5FC7AD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9" y="1176"/>
              <a:ext cx="89" cy="2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Line 1210">
              <a:extLst>
                <a:ext uri="{FF2B5EF4-FFF2-40B4-BE49-F238E27FC236}">
                  <a16:creationId xmlns:a16="http://schemas.microsoft.com/office/drawing/2014/main" id="{BEEE82CB-2D98-B726-A17A-1EBC7F08F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8" y="1157"/>
              <a:ext cx="89" cy="1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Line 1211">
              <a:extLst>
                <a:ext uri="{FF2B5EF4-FFF2-40B4-BE49-F238E27FC236}">
                  <a16:creationId xmlns:a16="http://schemas.microsoft.com/office/drawing/2014/main" id="{97587626-C66C-BCF4-E1BC-15B2C169C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7" y="1135"/>
              <a:ext cx="90" cy="2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Line 1212">
              <a:extLst>
                <a:ext uri="{FF2B5EF4-FFF2-40B4-BE49-F238E27FC236}">
                  <a16:creationId xmlns:a16="http://schemas.microsoft.com/office/drawing/2014/main" id="{4B5A5E0E-F048-7DDF-9C9C-2C5C7A673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7" y="1122"/>
              <a:ext cx="88" cy="13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Line 1213">
              <a:extLst>
                <a:ext uri="{FF2B5EF4-FFF2-40B4-BE49-F238E27FC236}">
                  <a16:creationId xmlns:a16="http://schemas.microsoft.com/office/drawing/2014/main" id="{4F71BF94-5D01-45D0-6AA6-690D7C249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" y="1116"/>
              <a:ext cx="90" cy="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Line 1214">
              <a:extLst>
                <a:ext uri="{FF2B5EF4-FFF2-40B4-BE49-F238E27FC236}">
                  <a16:creationId xmlns:a16="http://schemas.microsoft.com/office/drawing/2014/main" id="{632E741F-895A-70CB-FA35-AF021EA7E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2949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Line 1215">
              <a:extLst>
                <a:ext uri="{FF2B5EF4-FFF2-40B4-BE49-F238E27FC236}">
                  <a16:creationId xmlns:a16="http://schemas.microsoft.com/office/drawing/2014/main" id="{AE8F3D99-5E48-A0A3-2859-E1DADA1EB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2950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Line 1216">
              <a:extLst>
                <a:ext uri="{FF2B5EF4-FFF2-40B4-BE49-F238E27FC236}">
                  <a16:creationId xmlns:a16="http://schemas.microsoft.com/office/drawing/2014/main" id="{4F54AD7B-B043-7859-A0FF-5430E57BB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950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Line 1217">
              <a:extLst>
                <a:ext uri="{FF2B5EF4-FFF2-40B4-BE49-F238E27FC236}">
                  <a16:creationId xmlns:a16="http://schemas.microsoft.com/office/drawing/2014/main" id="{4B3BA592-974D-BB07-2483-4567E8A01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50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Line 1218">
              <a:extLst>
                <a:ext uri="{FF2B5EF4-FFF2-40B4-BE49-F238E27FC236}">
                  <a16:creationId xmlns:a16="http://schemas.microsoft.com/office/drawing/2014/main" id="{79B754F9-33B9-308A-0E94-B305C397F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2950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Line 1219">
              <a:extLst>
                <a:ext uri="{FF2B5EF4-FFF2-40B4-BE49-F238E27FC236}">
                  <a16:creationId xmlns:a16="http://schemas.microsoft.com/office/drawing/2014/main" id="{492A8AC9-1E8B-7420-B2A7-AAABDA4CC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951"/>
              <a:ext cx="89" cy="3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Line 1220">
              <a:extLst>
                <a:ext uri="{FF2B5EF4-FFF2-40B4-BE49-F238E27FC236}">
                  <a16:creationId xmlns:a16="http://schemas.microsoft.com/office/drawing/2014/main" id="{C0C3FCBA-D0D8-AC90-40C8-9C0FBBEC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2953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Line 1221">
              <a:extLst>
                <a:ext uri="{FF2B5EF4-FFF2-40B4-BE49-F238E27FC236}">
                  <a16:creationId xmlns:a16="http://schemas.microsoft.com/office/drawing/2014/main" id="{56F9663E-316A-6A85-165E-75AA23067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0" y="2953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Line 1222">
              <a:extLst>
                <a:ext uri="{FF2B5EF4-FFF2-40B4-BE49-F238E27FC236}">
                  <a16:creationId xmlns:a16="http://schemas.microsoft.com/office/drawing/2014/main" id="{3B96A7BC-E7DD-407A-18B8-B22A18833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953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Line 1223">
              <a:extLst>
                <a:ext uri="{FF2B5EF4-FFF2-40B4-BE49-F238E27FC236}">
                  <a16:creationId xmlns:a16="http://schemas.microsoft.com/office/drawing/2014/main" id="{A6CBC04B-30DC-BD3B-552B-2741F9598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2953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Line 1224">
              <a:extLst>
                <a:ext uri="{FF2B5EF4-FFF2-40B4-BE49-F238E27FC236}">
                  <a16:creationId xmlns:a16="http://schemas.microsoft.com/office/drawing/2014/main" id="{F521C88C-09DB-9712-B002-63B4556BE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7" y="2951"/>
              <a:ext cx="89" cy="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Line 1225">
              <a:extLst>
                <a:ext uri="{FF2B5EF4-FFF2-40B4-BE49-F238E27FC236}">
                  <a16:creationId xmlns:a16="http://schemas.microsoft.com/office/drawing/2014/main" id="{8CF39E34-969D-5F04-3AAA-4F6BE27D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51"/>
              <a:ext cx="89" cy="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Line 1226">
              <a:extLst>
                <a:ext uri="{FF2B5EF4-FFF2-40B4-BE49-F238E27FC236}">
                  <a16:creationId xmlns:a16="http://schemas.microsoft.com/office/drawing/2014/main" id="{FF7AE921-61A3-C495-5B69-E17D93B3E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953"/>
              <a:ext cx="90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Line 1227">
              <a:extLst>
                <a:ext uri="{FF2B5EF4-FFF2-40B4-BE49-F238E27FC236}">
                  <a16:creationId xmlns:a16="http://schemas.microsoft.com/office/drawing/2014/main" id="{80DDA171-077A-B854-B7D0-37466A5A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5" y="2954"/>
              <a:ext cx="88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Line 1228">
              <a:extLst>
                <a:ext uri="{FF2B5EF4-FFF2-40B4-BE49-F238E27FC236}">
                  <a16:creationId xmlns:a16="http://schemas.microsoft.com/office/drawing/2014/main" id="{1572589A-16CC-17F1-50D8-6D4F8FE69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3" y="2954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Line 1229">
              <a:extLst>
                <a:ext uri="{FF2B5EF4-FFF2-40B4-BE49-F238E27FC236}">
                  <a16:creationId xmlns:a16="http://schemas.microsoft.com/office/drawing/2014/main" id="{5EA940B5-BAF2-FB36-58F1-627E097D9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2" y="2953"/>
              <a:ext cx="90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Line 1230">
              <a:extLst>
                <a:ext uri="{FF2B5EF4-FFF2-40B4-BE49-F238E27FC236}">
                  <a16:creationId xmlns:a16="http://schemas.microsoft.com/office/drawing/2014/main" id="{B445FF5D-084B-3259-600B-8DFAA46E0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953"/>
              <a:ext cx="88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Line 1231">
              <a:extLst>
                <a:ext uri="{FF2B5EF4-FFF2-40B4-BE49-F238E27FC236}">
                  <a16:creationId xmlns:a16="http://schemas.microsoft.com/office/drawing/2014/main" id="{E0DF6A5F-15F1-7504-9741-FC516E955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0" y="2952"/>
              <a:ext cx="90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Line 1232">
              <a:extLst>
                <a:ext uri="{FF2B5EF4-FFF2-40B4-BE49-F238E27FC236}">
                  <a16:creationId xmlns:a16="http://schemas.microsoft.com/office/drawing/2014/main" id="{D2A5730D-68B3-9B89-8030-8F12F575A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" y="2949"/>
              <a:ext cx="89" cy="3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Line 1233">
              <a:extLst>
                <a:ext uri="{FF2B5EF4-FFF2-40B4-BE49-F238E27FC236}">
                  <a16:creationId xmlns:a16="http://schemas.microsoft.com/office/drawing/2014/main" id="{E8F2A71E-6D89-37B9-8A64-20646A8BA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" y="2948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Line 1234">
              <a:extLst>
                <a:ext uri="{FF2B5EF4-FFF2-40B4-BE49-F238E27FC236}">
                  <a16:creationId xmlns:a16="http://schemas.microsoft.com/office/drawing/2014/main" id="{B7181192-E731-5759-5879-247D5F376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8" y="2944"/>
              <a:ext cx="89" cy="4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Line 1235">
              <a:extLst>
                <a:ext uri="{FF2B5EF4-FFF2-40B4-BE49-F238E27FC236}">
                  <a16:creationId xmlns:a16="http://schemas.microsoft.com/office/drawing/2014/main" id="{33B65ACE-B1DB-AA0F-1B78-F7EF4D294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7" y="2934"/>
              <a:ext cx="89" cy="1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Line 1236">
              <a:extLst>
                <a:ext uri="{FF2B5EF4-FFF2-40B4-BE49-F238E27FC236}">
                  <a16:creationId xmlns:a16="http://schemas.microsoft.com/office/drawing/2014/main" id="{A5E0F706-529F-FA52-77F6-1B4917FD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6" y="2916"/>
              <a:ext cx="89" cy="18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Line 1237">
              <a:extLst>
                <a:ext uri="{FF2B5EF4-FFF2-40B4-BE49-F238E27FC236}">
                  <a16:creationId xmlns:a16="http://schemas.microsoft.com/office/drawing/2014/main" id="{62DD2885-6D82-62FB-1014-FE476D641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5" y="2880"/>
              <a:ext cx="89" cy="3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Line 1238">
              <a:extLst>
                <a:ext uri="{FF2B5EF4-FFF2-40B4-BE49-F238E27FC236}">
                  <a16:creationId xmlns:a16="http://schemas.microsoft.com/office/drawing/2014/main" id="{F1836E32-30F4-733C-B764-7D1666C2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4" y="2812"/>
              <a:ext cx="89" cy="68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Line 1239">
              <a:extLst>
                <a:ext uri="{FF2B5EF4-FFF2-40B4-BE49-F238E27FC236}">
                  <a16:creationId xmlns:a16="http://schemas.microsoft.com/office/drawing/2014/main" id="{5FF989B8-8990-EA3B-CFAA-5448C4FA3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2693"/>
              <a:ext cx="89" cy="11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Line 1240">
              <a:extLst>
                <a:ext uri="{FF2B5EF4-FFF2-40B4-BE49-F238E27FC236}">
                  <a16:creationId xmlns:a16="http://schemas.microsoft.com/office/drawing/2014/main" id="{21208C30-B3CD-CC5F-6348-B56A0538D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2503"/>
              <a:ext cx="89" cy="19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Line 1241">
              <a:extLst>
                <a:ext uri="{FF2B5EF4-FFF2-40B4-BE49-F238E27FC236}">
                  <a16:creationId xmlns:a16="http://schemas.microsoft.com/office/drawing/2014/main" id="{09B781B7-79B5-BA0D-5A91-225A030AD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" y="2239"/>
              <a:ext cx="89" cy="264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Line 1242">
              <a:extLst>
                <a:ext uri="{FF2B5EF4-FFF2-40B4-BE49-F238E27FC236}">
                  <a16:creationId xmlns:a16="http://schemas.microsoft.com/office/drawing/2014/main" id="{7FC83075-3CF0-F678-5869-11BE89A31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0" y="1942"/>
              <a:ext cx="89" cy="29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Line 1243">
              <a:extLst>
                <a:ext uri="{FF2B5EF4-FFF2-40B4-BE49-F238E27FC236}">
                  <a16:creationId xmlns:a16="http://schemas.microsoft.com/office/drawing/2014/main" id="{7F14FFB0-1598-234C-C6AD-7398A98CF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9" y="1684"/>
              <a:ext cx="89" cy="258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Line 1244">
              <a:extLst>
                <a:ext uri="{FF2B5EF4-FFF2-40B4-BE49-F238E27FC236}">
                  <a16:creationId xmlns:a16="http://schemas.microsoft.com/office/drawing/2014/main" id="{CCFB31D8-8871-4D74-0394-657D1DCB5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1505"/>
              <a:ext cx="89" cy="17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Line 1245">
              <a:extLst>
                <a:ext uri="{FF2B5EF4-FFF2-40B4-BE49-F238E27FC236}">
                  <a16:creationId xmlns:a16="http://schemas.microsoft.com/office/drawing/2014/main" id="{8B7605F5-F8C6-F4EA-2E99-1CF6A2A5D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7" y="1394"/>
              <a:ext cx="89" cy="11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Line 1246">
              <a:extLst>
                <a:ext uri="{FF2B5EF4-FFF2-40B4-BE49-F238E27FC236}">
                  <a16:creationId xmlns:a16="http://schemas.microsoft.com/office/drawing/2014/main" id="{DE06C050-B5CF-85BA-D1E0-BEDFFB37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6" y="1319"/>
              <a:ext cx="89" cy="75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Line 1247">
              <a:extLst>
                <a:ext uri="{FF2B5EF4-FFF2-40B4-BE49-F238E27FC236}">
                  <a16:creationId xmlns:a16="http://schemas.microsoft.com/office/drawing/2014/main" id="{1B9DEFD9-F9F9-032D-FA07-EA87DC80D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1271"/>
              <a:ext cx="89" cy="48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Line 1248">
              <a:extLst>
                <a:ext uri="{FF2B5EF4-FFF2-40B4-BE49-F238E27FC236}">
                  <a16:creationId xmlns:a16="http://schemas.microsoft.com/office/drawing/2014/main" id="{85394B63-43CE-DC23-3685-EFF884DF9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1234"/>
              <a:ext cx="89" cy="3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Line 1249">
              <a:extLst>
                <a:ext uri="{FF2B5EF4-FFF2-40B4-BE49-F238E27FC236}">
                  <a16:creationId xmlns:a16="http://schemas.microsoft.com/office/drawing/2014/main" id="{A61C9AE2-C1C6-F6C5-FCA7-CCF06079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3" y="1201"/>
              <a:ext cx="89" cy="33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Line 1250">
              <a:extLst>
                <a:ext uri="{FF2B5EF4-FFF2-40B4-BE49-F238E27FC236}">
                  <a16:creationId xmlns:a16="http://schemas.microsoft.com/office/drawing/2014/main" id="{8F211A9C-CAA3-8D56-DB3B-24A43851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2" y="1175"/>
              <a:ext cx="89" cy="2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Line 1251">
              <a:extLst>
                <a:ext uri="{FF2B5EF4-FFF2-40B4-BE49-F238E27FC236}">
                  <a16:creationId xmlns:a16="http://schemas.microsoft.com/office/drawing/2014/main" id="{7FDF663A-53D6-573F-19A3-1C705E049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1" y="1154"/>
              <a:ext cx="89" cy="2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Line 1252">
              <a:extLst>
                <a:ext uri="{FF2B5EF4-FFF2-40B4-BE49-F238E27FC236}">
                  <a16:creationId xmlns:a16="http://schemas.microsoft.com/office/drawing/2014/main" id="{183EDD2F-060F-781E-5995-7D8D982BA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0" y="1137"/>
              <a:ext cx="89" cy="1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Line 1253">
              <a:extLst>
                <a:ext uri="{FF2B5EF4-FFF2-40B4-BE49-F238E27FC236}">
                  <a16:creationId xmlns:a16="http://schemas.microsoft.com/office/drawing/2014/main" id="{FF452BEA-B07C-82B1-5CBD-42A8C757C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9" y="1123"/>
              <a:ext cx="89" cy="14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Line 1254">
              <a:extLst>
                <a:ext uri="{FF2B5EF4-FFF2-40B4-BE49-F238E27FC236}">
                  <a16:creationId xmlns:a16="http://schemas.microsoft.com/office/drawing/2014/main" id="{D0434360-DC88-55B6-9241-8D840D54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8" y="1112"/>
              <a:ext cx="89" cy="1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Line 1255">
              <a:extLst>
                <a:ext uri="{FF2B5EF4-FFF2-40B4-BE49-F238E27FC236}">
                  <a16:creationId xmlns:a16="http://schemas.microsoft.com/office/drawing/2014/main" id="{448895E2-4B83-044D-1B7C-1D87022B7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7" y="1103"/>
              <a:ext cx="90" cy="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Line 1256">
              <a:extLst>
                <a:ext uri="{FF2B5EF4-FFF2-40B4-BE49-F238E27FC236}">
                  <a16:creationId xmlns:a16="http://schemas.microsoft.com/office/drawing/2014/main" id="{5B864FC3-CFAC-8E6C-CC48-CAA30B89D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7" y="1091"/>
              <a:ext cx="88" cy="1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Line 1257">
              <a:extLst>
                <a:ext uri="{FF2B5EF4-FFF2-40B4-BE49-F238E27FC236}">
                  <a16:creationId xmlns:a16="http://schemas.microsoft.com/office/drawing/2014/main" id="{D2B80B74-9F21-5D54-A001-2AC285505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" y="1086"/>
              <a:ext cx="90" cy="5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Line 1258">
              <a:extLst>
                <a:ext uri="{FF2B5EF4-FFF2-40B4-BE49-F238E27FC236}">
                  <a16:creationId xmlns:a16="http://schemas.microsoft.com/office/drawing/2014/main" id="{F4DFFC86-D655-CFCF-6C6B-86F60A252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2950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Line 1259">
              <a:extLst>
                <a:ext uri="{FF2B5EF4-FFF2-40B4-BE49-F238E27FC236}">
                  <a16:creationId xmlns:a16="http://schemas.microsoft.com/office/drawing/2014/main" id="{82052338-C614-5D51-FF5C-A143862AC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2950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Line 1260">
              <a:extLst>
                <a:ext uri="{FF2B5EF4-FFF2-40B4-BE49-F238E27FC236}">
                  <a16:creationId xmlns:a16="http://schemas.microsoft.com/office/drawing/2014/main" id="{613C861F-CC95-736C-1FF9-11A04203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951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Line 1261">
              <a:extLst>
                <a:ext uri="{FF2B5EF4-FFF2-40B4-BE49-F238E27FC236}">
                  <a16:creationId xmlns:a16="http://schemas.microsoft.com/office/drawing/2014/main" id="{F35603BD-FBF5-2A9E-D942-CDE88901A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951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Line 1262">
              <a:extLst>
                <a:ext uri="{FF2B5EF4-FFF2-40B4-BE49-F238E27FC236}">
                  <a16:creationId xmlns:a16="http://schemas.microsoft.com/office/drawing/2014/main" id="{92B7D30D-FCAD-C377-C0F1-5203D0F6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2951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Line 1263">
              <a:extLst>
                <a:ext uri="{FF2B5EF4-FFF2-40B4-BE49-F238E27FC236}">
                  <a16:creationId xmlns:a16="http://schemas.microsoft.com/office/drawing/2014/main" id="{C4D9F5E0-9771-88AA-7262-D9F68DBD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951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Line 1264">
              <a:extLst>
                <a:ext uri="{FF2B5EF4-FFF2-40B4-BE49-F238E27FC236}">
                  <a16:creationId xmlns:a16="http://schemas.microsoft.com/office/drawing/2014/main" id="{FC5A7DAF-558E-21AB-571E-C74A5FCB1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2951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Line 1265">
              <a:extLst>
                <a:ext uri="{FF2B5EF4-FFF2-40B4-BE49-F238E27FC236}">
                  <a16:creationId xmlns:a16="http://schemas.microsoft.com/office/drawing/2014/main" id="{5B01E5D3-F0A4-97C1-A699-370EB58E7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2951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Line 1266">
              <a:extLst>
                <a:ext uri="{FF2B5EF4-FFF2-40B4-BE49-F238E27FC236}">
                  <a16:creationId xmlns:a16="http://schemas.microsoft.com/office/drawing/2014/main" id="{32F69AC1-1DF9-7737-C0E1-9A5DD4CEE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952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Line 1267">
              <a:extLst>
                <a:ext uri="{FF2B5EF4-FFF2-40B4-BE49-F238E27FC236}">
                  <a16:creationId xmlns:a16="http://schemas.microsoft.com/office/drawing/2014/main" id="{48234564-7215-3A18-EBAF-C52EEE40C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952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Line 1268">
              <a:extLst>
                <a:ext uri="{FF2B5EF4-FFF2-40B4-BE49-F238E27FC236}">
                  <a16:creationId xmlns:a16="http://schemas.microsoft.com/office/drawing/2014/main" id="{57EF9D68-0266-5F44-4CFD-214E0669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952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Line 1269">
              <a:extLst>
                <a:ext uri="{FF2B5EF4-FFF2-40B4-BE49-F238E27FC236}">
                  <a16:creationId xmlns:a16="http://schemas.microsoft.com/office/drawing/2014/main" id="{18024830-C2AF-0791-93B4-AEF2B9345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53"/>
              <a:ext cx="89" cy="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Line 1270">
              <a:extLst>
                <a:ext uri="{FF2B5EF4-FFF2-40B4-BE49-F238E27FC236}">
                  <a16:creationId xmlns:a16="http://schemas.microsoft.com/office/drawing/2014/main" id="{4256CEBE-12D2-91B2-D44A-0BC2E7C59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953"/>
              <a:ext cx="90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Line 1271">
              <a:extLst>
                <a:ext uri="{FF2B5EF4-FFF2-40B4-BE49-F238E27FC236}">
                  <a16:creationId xmlns:a16="http://schemas.microsoft.com/office/drawing/2014/main" id="{9AA76F31-059D-37DC-AA85-BDB0E78A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5" y="2953"/>
              <a:ext cx="88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Line 1272">
              <a:extLst>
                <a:ext uri="{FF2B5EF4-FFF2-40B4-BE49-F238E27FC236}">
                  <a16:creationId xmlns:a16="http://schemas.microsoft.com/office/drawing/2014/main" id="{EAD6E2E9-F28D-DC6C-FAEF-7968BBD4E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3" y="2952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Line 1273">
              <a:extLst>
                <a:ext uri="{FF2B5EF4-FFF2-40B4-BE49-F238E27FC236}">
                  <a16:creationId xmlns:a16="http://schemas.microsoft.com/office/drawing/2014/main" id="{645EA95C-0A05-CA86-A565-9D3B423E9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" y="2952"/>
              <a:ext cx="90" cy="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Line 1274">
              <a:extLst>
                <a:ext uri="{FF2B5EF4-FFF2-40B4-BE49-F238E27FC236}">
                  <a16:creationId xmlns:a16="http://schemas.microsoft.com/office/drawing/2014/main" id="{D998D879-F25A-82C1-645F-EDCD8C260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954"/>
              <a:ext cx="88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Line 1275">
              <a:extLst>
                <a:ext uri="{FF2B5EF4-FFF2-40B4-BE49-F238E27FC236}">
                  <a16:creationId xmlns:a16="http://schemas.microsoft.com/office/drawing/2014/main" id="{27A98FC6-FF0D-090C-00E2-F14375E50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0" y="2954"/>
              <a:ext cx="90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Line 1276">
              <a:extLst>
                <a:ext uri="{FF2B5EF4-FFF2-40B4-BE49-F238E27FC236}">
                  <a16:creationId xmlns:a16="http://schemas.microsoft.com/office/drawing/2014/main" id="{3A3E47B2-866F-60A7-8C06-BAC5CF150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" y="2953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Line 1277">
              <a:extLst>
                <a:ext uri="{FF2B5EF4-FFF2-40B4-BE49-F238E27FC236}">
                  <a16:creationId xmlns:a16="http://schemas.microsoft.com/office/drawing/2014/main" id="{E560DF77-15CF-B954-9F01-60AB8B7B6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" y="2952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Line 1278">
              <a:extLst>
                <a:ext uri="{FF2B5EF4-FFF2-40B4-BE49-F238E27FC236}">
                  <a16:creationId xmlns:a16="http://schemas.microsoft.com/office/drawing/2014/main" id="{1B83B7AE-112F-6459-87AB-5AAFEE23C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8" y="2951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Line 1279">
              <a:extLst>
                <a:ext uri="{FF2B5EF4-FFF2-40B4-BE49-F238E27FC236}">
                  <a16:creationId xmlns:a16="http://schemas.microsoft.com/office/drawing/2014/main" id="{19A8BFCB-30A5-F9E3-0D6A-610875324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7" y="2949"/>
              <a:ext cx="89" cy="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Line 1280">
              <a:extLst>
                <a:ext uri="{FF2B5EF4-FFF2-40B4-BE49-F238E27FC236}">
                  <a16:creationId xmlns:a16="http://schemas.microsoft.com/office/drawing/2014/main" id="{41C9BE0B-9A26-62FB-649E-5A682B787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6" y="2948"/>
              <a:ext cx="89" cy="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Line 1281">
              <a:extLst>
                <a:ext uri="{FF2B5EF4-FFF2-40B4-BE49-F238E27FC236}">
                  <a16:creationId xmlns:a16="http://schemas.microsoft.com/office/drawing/2014/main" id="{C8E1112D-3AD1-141A-F9C7-1EA9FEC8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5" y="2946"/>
              <a:ext cx="89" cy="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Line 1282">
              <a:extLst>
                <a:ext uri="{FF2B5EF4-FFF2-40B4-BE49-F238E27FC236}">
                  <a16:creationId xmlns:a16="http://schemas.microsoft.com/office/drawing/2014/main" id="{E67EF436-BEE0-7E2C-7198-4736E3BA6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4" y="2937"/>
              <a:ext cx="89" cy="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Line 1283">
              <a:extLst>
                <a:ext uri="{FF2B5EF4-FFF2-40B4-BE49-F238E27FC236}">
                  <a16:creationId xmlns:a16="http://schemas.microsoft.com/office/drawing/2014/main" id="{F5CBCC71-CB17-1FFB-371C-44221F2C8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2925"/>
              <a:ext cx="89" cy="1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Line 1284">
              <a:extLst>
                <a:ext uri="{FF2B5EF4-FFF2-40B4-BE49-F238E27FC236}">
                  <a16:creationId xmlns:a16="http://schemas.microsoft.com/office/drawing/2014/main" id="{2071DB88-3E38-DA9E-4847-B7232AFAA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2904"/>
              <a:ext cx="89" cy="21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Line 1285">
              <a:extLst>
                <a:ext uri="{FF2B5EF4-FFF2-40B4-BE49-F238E27FC236}">
                  <a16:creationId xmlns:a16="http://schemas.microsoft.com/office/drawing/2014/main" id="{1304C062-9936-F0F8-6707-0B937C023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" y="2855"/>
              <a:ext cx="89" cy="4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Line 1286">
              <a:extLst>
                <a:ext uri="{FF2B5EF4-FFF2-40B4-BE49-F238E27FC236}">
                  <a16:creationId xmlns:a16="http://schemas.microsoft.com/office/drawing/2014/main" id="{3FB38D5E-4C8D-E50D-E795-A8FBE1F68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0" y="2770"/>
              <a:ext cx="89" cy="85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Line 1287">
              <a:extLst>
                <a:ext uri="{FF2B5EF4-FFF2-40B4-BE49-F238E27FC236}">
                  <a16:creationId xmlns:a16="http://schemas.microsoft.com/office/drawing/2014/main" id="{4344D599-064D-1AA0-352F-C5349F92C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9" y="2623"/>
              <a:ext cx="89" cy="14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Line 1288">
              <a:extLst>
                <a:ext uri="{FF2B5EF4-FFF2-40B4-BE49-F238E27FC236}">
                  <a16:creationId xmlns:a16="http://schemas.microsoft.com/office/drawing/2014/main" id="{DF676171-82CA-A6B9-1E82-5C7932010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2395"/>
              <a:ext cx="89" cy="228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Line 1289">
              <a:extLst>
                <a:ext uri="{FF2B5EF4-FFF2-40B4-BE49-F238E27FC236}">
                  <a16:creationId xmlns:a16="http://schemas.microsoft.com/office/drawing/2014/main" id="{C24395F2-C4AD-512C-E0D7-B1D08E637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7" y="2100"/>
              <a:ext cx="89" cy="295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Line 1290">
              <a:extLst>
                <a:ext uri="{FF2B5EF4-FFF2-40B4-BE49-F238E27FC236}">
                  <a16:creationId xmlns:a16="http://schemas.microsoft.com/office/drawing/2014/main" id="{73E49655-09EE-BD29-8E50-585B1F2DA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6" y="1798"/>
              <a:ext cx="89" cy="302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Line 1291">
              <a:extLst>
                <a:ext uri="{FF2B5EF4-FFF2-40B4-BE49-F238E27FC236}">
                  <a16:creationId xmlns:a16="http://schemas.microsoft.com/office/drawing/2014/main" id="{1A397BC2-B0FD-BE45-1145-748F26D1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1564"/>
              <a:ext cx="89" cy="234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Line 1292">
              <a:extLst>
                <a:ext uri="{FF2B5EF4-FFF2-40B4-BE49-F238E27FC236}">
                  <a16:creationId xmlns:a16="http://schemas.microsoft.com/office/drawing/2014/main" id="{E376A63E-6294-1854-8568-206B26330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1425"/>
              <a:ext cx="89" cy="13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Line 1293">
              <a:extLst>
                <a:ext uri="{FF2B5EF4-FFF2-40B4-BE49-F238E27FC236}">
                  <a16:creationId xmlns:a16="http://schemas.microsoft.com/office/drawing/2014/main" id="{99B8D23A-8262-F903-346E-A494638F2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3" y="1339"/>
              <a:ext cx="89" cy="8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Line 1294">
              <a:extLst>
                <a:ext uri="{FF2B5EF4-FFF2-40B4-BE49-F238E27FC236}">
                  <a16:creationId xmlns:a16="http://schemas.microsoft.com/office/drawing/2014/main" id="{D3EEB20E-0B56-D374-81DC-9843A920F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2" y="1270"/>
              <a:ext cx="89" cy="6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Line 1295">
              <a:extLst>
                <a:ext uri="{FF2B5EF4-FFF2-40B4-BE49-F238E27FC236}">
                  <a16:creationId xmlns:a16="http://schemas.microsoft.com/office/drawing/2014/main" id="{1BFBDEA9-3F3E-DE0E-95DF-423EFFDF6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1" y="1220"/>
              <a:ext cx="89" cy="5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Line 1296">
              <a:extLst>
                <a:ext uri="{FF2B5EF4-FFF2-40B4-BE49-F238E27FC236}">
                  <a16:creationId xmlns:a16="http://schemas.microsoft.com/office/drawing/2014/main" id="{A655243A-C1B1-FAB4-7EA8-171C2BC8B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0" y="1185"/>
              <a:ext cx="89" cy="35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Line 1297">
              <a:extLst>
                <a:ext uri="{FF2B5EF4-FFF2-40B4-BE49-F238E27FC236}">
                  <a16:creationId xmlns:a16="http://schemas.microsoft.com/office/drawing/2014/main" id="{458BA468-15B1-74C7-DD01-9CD2DA179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9" y="1158"/>
              <a:ext cx="89" cy="2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Line 1298">
              <a:extLst>
                <a:ext uri="{FF2B5EF4-FFF2-40B4-BE49-F238E27FC236}">
                  <a16:creationId xmlns:a16="http://schemas.microsoft.com/office/drawing/2014/main" id="{BFCBEF50-AAEB-5688-5F2A-A85D27B37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8" y="1141"/>
              <a:ext cx="89" cy="17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Line 1299">
              <a:extLst>
                <a:ext uri="{FF2B5EF4-FFF2-40B4-BE49-F238E27FC236}">
                  <a16:creationId xmlns:a16="http://schemas.microsoft.com/office/drawing/2014/main" id="{E8B93E58-D7E1-6AA5-05B4-842CF54A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7" y="1131"/>
              <a:ext cx="90" cy="10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Line 1300">
              <a:extLst>
                <a:ext uri="{FF2B5EF4-FFF2-40B4-BE49-F238E27FC236}">
                  <a16:creationId xmlns:a16="http://schemas.microsoft.com/office/drawing/2014/main" id="{EA7D72D1-D988-9AFB-D3A2-CFFE3CF8F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7" y="1115"/>
              <a:ext cx="88" cy="16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Line 1301">
              <a:extLst>
                <a:ext uri="{FF2B5EF4-FFF2-40B4-BE49-F238E27FC236}">
                  <a16:creationId xmlns:a16="http://schemas.microsoft.com/office/drawing/2014/main" id="{DFEA3803-CDE2-3971-A597-B324D4569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" y="1106"/>
              <a:ext cx="90" cy="9"/>
            </a:xfrm>
            <a:prstGeom prst="line">
              <a:avLst/>
            </a:prstGeom>
            <a:noFill/>
            <a:ln w="9525" cap="sq">
              <a:solidFill>
                <a:srgbClr val="EEEE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302">
              <a:extLst>
                <a:ext uri="{FF2B5EF4-FFF2-40B4-BE49-F238E27FC236}">
                  <a16:creationId xmlns:a16="http://schemas.microsoft.com/office/drawing/2014/main" id="{2D7AF2C8-4D1B-BF81-EF11-6D12A8C0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5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Rectangle 1303">
              <a:extLst>
                <a:ext uri="{FF2B5EF4-FFF2-40B4-BE49-F238E27FC236}">
                  <a16:creationId xmlns:a16="http://schemas.microsoft.com/office/drawing/2014/main" id="{DBA04E64-59E3-46B1-8877-F40CBB95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5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304">
              <a:extLst>
                <a:ext uri="{FF2B5EF4-FFF2-40B4-BE49-F238E27FC236}">
                  <a16:creationId xmlns:a16="http://schemas.microsoft.com/office/drawing/2014/main" id="{F6FAA740-ECE8-1374-B4C2-B21A61720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5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1308">
              <a:extLst>
                <a:ext uri="{FF2B5EF4-FFF2-40B4-BE49-F238E27FC236}">
                  <a16:creationId xmlns:a16="http://schemas.microsoft.com/office/drawing/2014/main" id="{526DEA38-B9DF-1403-B9D4-0EAF5B97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Rectangle 1309">
              <a:extLst>
                <a:ext uri="{FF2B5EF4-FFF2-40B4-BE49-F238E27FC236}">
                  <a16:creationId xmlns:a16="http://schemas.microsoft.com/office/drawing/2014/main" id="{48AA43A9-2CA9-AD39-4C8F-FE905696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Rectangle 1310">
              <a:extLst>
                <a:ext uri="{FF2B5EF4-FFF2-40B4-BE49-F238E27FC236}">
                  <a16:creationId xmlns:a16="http://schemas.microsoft.com/office/drawing/2014/main" id="{802D1CEE-BA83-6712-A8CF-127C95B52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1314">
              <a:extLst>
                <a:ext uri="{FF2B5EF4-FFF2-40B4-BE49-F238E27FC236}">
                  <a16:creationId xmlns:a16="http://schemas.microsoft.com/office/drawing/2014/main" id="{42B93068-85DF-169F-D23A-7644423E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Rectangle 1315">
              <a:extLst>
                <a:ext uri="{FF2B5EF4-FFF2-40B4-BE49-F238E27FC236}">
                  <a16:creationId xmlns:a16="http://schemas.microsoft.com/office/drawing/2014/main" id="{CAEFBED0-8214-ECB6-3A59-D6C18A6EE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Rectangle 1316">
              <a:extLst>
                <a:ext uri="{FF2B5EF4-FFF2-40B4-BE49-F238E27FC236}">
                  <a16:creationId xmlns:a16="http://schemas.microsoft.com/office/drawing/2014/main" id="{30F9B772-C23C-0501-7C46-9C244D24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320">
              <a:extLst>
                <a:ext uri="{FF2B5EF4-FFF2-40B4-BE49-F238E27FC236}">
                  <a16:creationId xmlns:a16="http://schemas.microsoft.com/office/drawing/2014/main" id="{6B8C643E-D67A-DFD5-6721-0B1B282C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321">
              <a:extLst>
                <a:ext uri="{FF2B5EF4-FFF2-40B4-BE49-F238E27FC236}">
                  <a16:creationId xmlns:a16="http://schemas.microsoft.com/office/drawing/2014/main" id="{60CF100A-8DA2-FE52-CC0D-C3116AE50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322">
              <a:extLst>
                <a:ext uri="{FF2B5EF4-FFF2-40B4-BE49-F238E27FC236}">
                  <a16:creationId xmlns:a16="http://schemas.microsoft.com/office/drawing/2014/main" id="{847D442E-DFB4-4965-396B-4062CE471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326">
              <a:extLst>
                <a:ext uri="{FF2B5EF4-FFF2-40B4-BE49-F238E27FC236}">
                  <a16:creationId xmlns:a16="http://schemas.microsoft.com/office/drawing/2014/main" id="{1498B14B-F410-57A8-7803-BA305151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327">
              <a:extLst>
                <a:ext uri="{FF2B5EF4-FFF2-40B4-BE49-F238E27FC236}">
                  <a16:creationId xmlns:a16="http://schemas.microsoft.com/office/drawing/2014/main" id="{51D1D915-C93A-A38B-307C-4D56DEB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Rectangle 1328">
              <a:extLst>
                <a:ext uri="{FF2B5EF4-FFF2-40B4-BE49-F238E27FC236}">
                  <a16:creationId xmlns:a16="http://schemas.microsoft.com/office/drawing/2014/main" id="{DF85E7E8-B131-0353-0E24-620B23E87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Rectangle 1332">
              <a:extLst>
                <a:ext uri="{FF2B5EF4-FFF2-40B4-BE49-F238E27FC236}">
                  <a16:creationId xmlns:a16="http://schemas.microsoft.com/office/drawing/2014/main" id="{C3876F03-73C2-2982-3FAE-0848127AA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Rectangle 1333">
              <a:extLst>
                <a:ext uri="{FF2B5EF4-FFF2-40B4-BE49-F238E27FC236}">
                  <a16:creationId xmlns:a16="http://schemas.microsoft.com/office/drawing/2014/main" id="{C8631F20-4C39-F0CD-F6BF-FC4D833F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Rectangle 1334">
              <a:extLst>
                <a:ext uri="{FF2B5EF4-FFF2-40B4-BE49-F238E27FC236}">
                  <a16:creationId xmlns:a16="http://schemas.microsoft.com/office/drawing/2014/main" id="{0DF89D40-EE9C-F463-B2CD-89BAD2F8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Rectangle 1338">
              <a:extLst>
                <a:ext uri="{FF2B5EF4-FFF2-40B4-BE49-F238E27FC236}">
                  <a16:creationId xmlns:a16="http://schemas.microsoft.com/office/drawing/2014/main" id="{AB920A79-0DF8-A2D1-9B45-24C7B455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339">
              <a:extLst>
                <a:ext uri="{FF2B5EF4-FFF2-40B4-BE49-F238E27FC236}">
                  <a16:creationId xmlns:a16="http://schemas.microsoft.com/office/drawing/2014/main" id="{F0E7A98F-68C2-8D67-A103-BC51366C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340">
              <a:extLst>
                <a:ext uri="{FF2B5EF4-FFF2-40B4-BE49-F238E27FC236}">
                  <a16:creationId xmlns:a16="http://schemas.microsoft.com/office/drawing/2014/main" id="{80FE81CB-F94E-FAA6-4593-75B8D316C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344">
              <a:extLst>
                <a:ext uri="{FF2B5EF4-FFF2-40B4-BE49-F238E27FC236}">
                  <a16:creationId xmlns:a16="http://schemas.microsoft.com/office/drawing/2014/main" id="{836AA5C3-F1CD-DFC4-62DD-C45730F5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345">
              <a:extLst>
                <a:ext uri="{FF2B5EF4-FFF2-40B4-BE49-F238E27FC236}">
                  <a16:creationId xmlns:a16="http://schemas.microsoft.com/office/drawing/2014/main" id="{D7103805-1852-F415-066C-2328385E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Rectangle 1346">
              <a:extLst>
                <a:ext uri="{FF2B5EF4-FFF2-40B4-BE49-F238E27FC236}">
                  <a16:creationId xmlns:a16="http://schemas.microsoft.com/office/drawing/2014/main" id="{537F7C68-064C-55BA-8E90-68C89A9D9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Rectangle 1350">
              <a:extLst>
                <a:ext uri="{FF2B5EF4-FFF2-40B4-BE49-F238E27FC236}">
                  <a16:creationId xmlns:a16="http://schemas.microsoft.com/office/drawing/2014/main" id="{06F050E6-BB56-DECD-A765-52EA91AC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Rectangle 1351">
              <a:extLst>
                <a:ext uri="{FF2B5EF4-FFF2-40B4-BE49-F238E27FC236}">
                  <a16:creationId xmlns:a16="http://schemas.microsoft.com/office/drawing/2014/main" id="{FB76BC92-69D9-7669-6142-D64967290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Rectangle 1352">
              <a:extLst>
                <a:ext uri="{FF2B5EF4-FFF2-40B4-BE49-F238E27FC236}">
                  <a16:creationId xmlns:a16="http://schemas.microsoft.com/office/drawing/2014/main" id="{16770750-7994-3B3D-9C53-FCAF244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Rectangle 1356">
              <a:extLst>
                <a:ext uri="{FF2B5EF4-FFF2-40B4-BE49-F238E27FC236}">
                  <a16:creationId xmlns:a16="http://schemas.microsoft.com/office/drawing/2014/main" id="{F7A9418A-A3E9-6FFD-B9C5-03035680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Rectangle 1357">
              <a:extLst>
                <a:ext uri="{FF2B5EF4-FFF2-40B4-BE49-F238E27FC236}">
                  <a16:creationId xmlns:a16="http://schemas.microsoft.com/office/drawing/2014/main" id="{1AB666AE-72D6-2548-9218-FECB579E5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Rectangle 1358">
              <a:extLst>
                <a:ext uri="{FF2B5EF4-FFF2-40B4-BE49-F238E27FC236}">
                  <a16:creationId xmlns:a16="http://schemas.microsoft.com/office/drawing/2014/main" id="{4EBFC1D4-3398-40BF-9C0E-3C692512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Rectangle 1362">
              <a:extLst>
                <a:ext uri="{FF2B5EF4-FFF2-40B4-BE49-F238E27FC236}">
                  <a16:creationId xmlns:a16="http://schemas.microsoft.com/office/drawing/2014/main" id="{9F6482C5-8EA3-E01E-C79F-935A8E53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Rectangle 1363">
              <a:extLst>
                <a:ext uri="{FF2B5EF4-FFF2-40B4-BE49-F238E27FC236}">
                  <a16:creationId xmlns:a16="http://schemas.microsoft.com/office/drawing/2014/main" id="{ADF901F1-42DE-163B-FCDD-73F0E30E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Rectangle 1364">
              <a:extLst>
                <a:ext uri="{FF2B5EF4-FFF2-40B4-BE49-F238E27FC236}">
                  <a16:creationId xmlns:a16="http://schemas.microsoft.com/office/drawing/2014/main" id="{C8A57215-C703-EAD6-02EA-2704CF1DF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1368">
              <a:extLst>
                <a:ext uri="{FF2B5EF4-FFF2-40B4-BE49-F238E27FC236}">
                  <a16:creationId xmlns:a16="http://schemas.microsoft.com/office/drawing/2014/main" id="{0C5B7730-5BCC-1E61-A7AC-D352D594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1369">
              <a:extLst>
                <a:ext uri="{FF2B5EF4-FFF2-40B4-BE49-F238E27FC236}">
                  <a16:creationId xmlns:a16="http://schemas.microsoft.com/office/drawing/2014/main" id="{C982812D-8B6F-CC99-D7BD-A7497141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370">
              <a:extLst>
                <a:ext uri="{FF2B5EF4-FFF2-40B4-BE49-F238E27FC236}">
                  <a16:creationId xmlns:a16="http://schemas.microsoft.com/office/drawing/2014/main" id="{835C63AD-AB4F-2078-FFD2-A3DEB45E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1374">
              <a:extLst>
                <a:ext uri="{FF2B5EF4-FFF2-40B4-BE49-F238E27FC236}">
                  <a16:creationId xmlns:a16="http://schemas.microsoft.com/office/drawing/2014/main" id="{8DCE5435-41DF-94B9-8919-619DC22A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1375">
              <a:extLst>
                <a:ext uri="{FF2B5EF4-FFF2-40B4-BE49-F238E27FC236}">
                  <a16:creationId xmlns:a16="http://schemas.microsoft.com/office/drawing/2014/main" id="{1EA06057-BFBB-6D2A-34FE-DFD11D7DF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Rectangle 1376">
              <a:extLst>
                <a:ext uri="{FF2B5EF4-FFF2-40B4-BE49-F238E27FC236}">
                  <a16:creationId xmlns:a16="http://schemas.microsoft.com/office/drawing/2014/main" id="{ECC59072-ACE4-C612-BA87-7EFA6866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95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Rectangle 1380">
              <a:extLst>
                <a:ext uri="{FF2B5EF4-FFF2-40B4-BE49-F238E27FC236}">
                  <a16:creationId xmlns:a16="http://schemas.microsoft.com/office/drawing/2014/main" id="{C050DF75-37C8-6A10-1B56-2071A2F3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962"/>
              <a:ext cx="3918" cy="212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Rectangle 1381">
              <a:extLst>
                <a:ext uri="{FF2B5EF4-FFF2-40B4-BE49-F238E27FC236}">
                  <a16:creationId xmlns:a16="http://schemas.microsoft.com/office/drawing/2014/main" id="{C0D31575-67AC-5766-E796-D440A528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Rectangle 1382">
              <a:extLst>
                <a:ext uri="{FF2B5EF4-FFF2-40B4-BE49-F238E27FC236}">
                  <a16:creationId xmlns:a16="http://schemas.microsoft.com/office/drawing/2014/main" id="{B73D93D8-BD26-EE89-8899-F50053D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Rectangle 1383">
              <a:extLst>
                <a:ext uri="{FF2B5EF4-FFF2-40B4-BE49-F238E27FC236}">
                  <a16:creationId xmlns:a16="http://schemas.microsoft.com/office/drawing/2014/main" id="{721BDFBD-62EB-082A-6553-B80F92C3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3492"/>
              <a:ext cx="72" cy="72"/>
            </a:xfrm>
            <a:prstGeom prst="rect">
              <a:avLst/>
            </a:prstGeom>
            <a:solidFill>
              <a:srgbClr val="EEEE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Rectangle 1384">
              <a:extLst>
                <a:ext uri="{FF2B5EF4-FFF2-40B4-BE49-F238E27FC236}">
                  <a16:creationId xmlns:a16="http://schemas.microsoft.com/office/drawing/2014/main" id="{304EB120-041E-514C-9DA2-25CF0DED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488"/>
              <a:ext cx="3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SGC7901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4" name="Rectangle 1385">
              <a:extLst>
                <a:ext uri="{FF2B5EF4-FFF2-40B4-BE49-F238E27FC236}">
                  <a16:creationId xmlns:a16="http://schemas.microsoft.com/office/drawing/2014/main" id="{0B5CACB6-294C-B8A5-3EC1-F7B98791C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488"/>
              <a:ext cx="72" cy="72"/>
            </a:xfrm>
            <a:prstGeom prst="rect">
              <a:avLst/>
            </a:prstGeom>
            <a:solidFill>
              <a:srgbClr val="8B897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Rectangle 1386">
              <a:extLst>
                <a:ext uri="{FF2B5EF4-FFF2-40B4-BE49-F238E27FC236}">
                  <a16:creationId xmlns:a16="http://schemas.microsoft.com/office/drawing/2014/main" id="{9E555C16-C068-D611-6251-168E6526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484"/>
              <a:ext cx="2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GES1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6" name="Rectangle 1387">
              <a:extLst>
                <a:ext uri="{FF2B5EF4-FFF2-40B4-BE49-F238E27FC236}">
                  <a16:creationId xmlns:a16="http://schemas.microsoft.com/office/drawing/2014/main" id="{3E3AED6F-8FE2-A098-02CB-51AE148BA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483"/>
              <a:ext cx="73" cy="72"/>
            </a:xfrm>
            <a:prstGeom prst="rect">
              <a:avLst/>
            </a:prstGeom>
            <a:solidFill>
              <a:srgbClr val="8E388E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1388">
              <a:extLst>
                <a:ext uri="{FF2B5EF4-FFF2-40B4-BE49-F238E27FC236}">
                  <a16:creationId xmlns:a16="http://schemas.microsoft.com/office/drawing/2014/main" id="{D2730B8E-8FF6-ED91-E8E5-11D45D93C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3479"/>
              <a:ext cx="15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09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D227DF-893C-19DC-464C-7ECE5F68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151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Roboto Regular</vt:lpstr>
      <vt:lpstr>等线</vt:lpstr>
      <vt:lpstr>等线 Light</vt:lpstr>
      <vt:lpstr>Arial</vt:lpstr>
      <vt:lpstr>Tahoma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志超</dc:creator>
  <cp:lastModifiedBy>卢 志超</cp:lastModifiedBy>
  <cp:revision>3</cp:revision>
  <dcterms:created xsi:type="dcterms:W3CDTF">2023-04-17T01:36:25Z</dcterms:created>
  <dcterms:modified xsi:type="dcterms:W3CDTF">2023-04-18T08:18:46Z</dcterms:modified>
</cp:coreProperties>
</file>