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7" r:id="rId5"/>
    <p:sldId id="268" r:id="rId6"/>
    <p:sldId id="266" r:id="rId7"/>
    <p:sldId id="260" r:id="rId8"/>
    <p:sldId id="265" r:id="rId9"/>
    <p:sldId id="261" r:id="rId10"/>
    <p:sldId id="264" r:id="rId11"/>
  </p:sldIdLst>
  <p:sldSz cx="12192000" cy="6858000"/>
  <p:notesSz cx="6735763" cy="98663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9" d="100"/>
          <a:sy n="89"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RU"/>
          </a:p>
        </p:txBody>
      </p:sp>
      <p:sp>
        <p:nvSpPr>
          <p:cNvPr id="3" name="Місце для дати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3726BE92-9B91-4400-8E13-4F33FBC70082}" type="datetimeFigureOut">
              <a:rPr lang="ru-RU" smtClean="0"/>
              <a:t>19.11.2021</a:t>
            </a:fld>
            <a:endParaRPr lang="ru-RU"/>
          </a:p>
        </p:txBody>
      </p:sp>
      <p:sp>
        <p:nvSpPr>
          <p:cNvPr id="4" name="Місце для зображення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RU"/>
          </a:p>
        </p:txBody>
      </p:sp>
      <p:sp>
        <p:nvSpPr>
          <p:cNvPr id="5" name="Місце для нотаток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6" name="Місце для нижнього колонтитула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RU"/>
          </a:p>
        </p:txBody>
      </p:sp>
      <p:sp>
        <p:nvSpPr>
          <p:cNvPr id="7" name="Місце для номера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3671449B-34DA-4514-A033-8FE447D902A6}" type="slidenum">
              <a:rPr lang="ru-RU" smtClean="0"/>
              <a:t>‹#›</a:t>
            </a:fld>
            <a:endParaRPr lang="ru-RU"/>
          </a:p>
        </p:txBody>
      </p:sp>
    </p:spTree>
    <p:extLst>
      <p:ext uri="{BB962C8B-B14F-4D97-AF65-F5344CB8AC3E}">
        <p14:creationId xmlns:p14="http://schemas.microsoft.com/office/powerpoint/2010/main" val="390547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A1835C7-D7EB-4022-9BA7-1806A2EC1DED}"/>
              </a:ext>
            </a:extLst>
          </p:cNvPr>
          <p:cNvSpPr>
            <a:spLocks noGrp="1"/>
          </p:cNvSpPr>
          <p:nvPr>
            <p:ph type="ctrTitle"/>
          </p:nvPr>
        </p:nvSpPr>
        <p:spPr>
          <a:xfrm>
            <a:off x="1623391" y="2026824"/>
            <a:ext cx="9144000" cy="2387600"/>
          </a:xfrm>
        </p:spPr>
        <p:txBody>
          <a:bodyPr anchor="b"/>
          <a:lstStyle>
            <a:lvl1pPr algn="ctr">
              <a:defRPr sz="6000"/>
            </a:lvl1pPr>
          </a:lstStyle>
          <a:p>
            <a:r>
              <a:rPr lang="uk-UA" dirty="0"/>
              <a:t>Клацніть, щоб редагувати стиль зразка заголовка</a:t>
            </a:r>
            <a:endParaRPr lang="ru-RU" dirty="0"/>
          </a:p>
        </p:txBody>
      </p:sp>
      <p:sp>
        <p:nvSpPr>
          <p:cNvPr id="3" name="Підзаголовок 2">
            <a:extLst>
              <a:ext uri="{FF2B5EF4-FFF2-40B4-BE49-F238E27FC236}">
                <a16:creationId xmlns:a16="http://schemas.microsoft.com/office/drawing/2014/main" xmlns="" id="{93A35B32-2266-4FE6-B037-17B81D96EB49}"/>
              </a:ext>
            </a:extLst>
          </p:cNvPr>
          <p:cNvSpPr>
            <a:spLocks noGrp="1"/>
          </p:cNvSpPr>
          <p:nvPr>
            <p:ph type="subTitle" idx="1"/>
          </p:nvPr>
        </p:nvSpPr>
        <p:spPr>
          <a:xfrm>
            <a:off x="1524000" y="4919869"/>
            <a:ext cx="9144000" cy="115293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dirty="0"/>
              <a:t>Клацніть, щоб редагувати стиль зразка підзаголовка</a:t>
            </a:r>
            <a:endParaRPr lang="ru-RU" dirty="0"/>
          </a:p>
        </p:txBody>
      </p:sp>
      <p:sp>
        <p:nvSpPr>
          <p:cNvPr id="4" name="Місце для дати 3">
            <a:extLst>
              <a:ext uri="{FF2B5EF4-FFF2-40B4-BE49-F238E27FC236}">
                <a16:creationId xmlns:a16="http://schemas.microsoft.com/office/drawing/2014/main" xmlns="" id="{30B05AB9-E576-47C5-B065-EAF84230B320}"/>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1AD0FE02-323A-41BA-B9FB-4785264BBAC1}"/>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a16="http://schemas.microsoft.com/office/drawing/2014/main" xmlns="" id="{90637974-2359-45E4-A137-5DDFF3F31161}"/>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5099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82C4494-6191-4958-A034-4A66F130C601}"/>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RU"/>
          </a:p>
        </p:txBody>
      </p:sp>
      <p:sp>
        <p:nvSpPr>
          <p:cNvPr id="3" name="Місце для зображення 2">
            <a:extLst>
              <a:ext uri="{FF2B5EF4-FFF2-40B4-BE49-F238E27FC236}">
                <a16:creationId xmlns:a16="http://schemas.microsoft.com/office/drawing/2014/main" xmlns="" id="{3C036E6B-E183-4E22-921A-83895BAC8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Місце для тексту 3">
            <a:extLst>
              <a:ext uri="{FF2B5EF4-FFF2-40B4-BE49-F238E27FC236}">
                <a16:creationId xmlns:a16="http://schemas.microsoft.com/office/drawing/2014/main" xmlns="" id="{464398B5-1CD4-4804-92B8-C008525A4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xmlns="" id="{3C8D264C-7B27-478A-B03B-638C7606A845}"/>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6" name="Місце для нижнього колонтитула 5">
            <a:extLst>
              <a:ext uri="{FF2B5EF4-FFF2-40B4-BE49-F238E27FC236}">
                <a16:creationId xmlns:a16="http://schemas.microsoft.com/office/drawing/2014/main" xmlns="" id="{44415CCF-1695-43AB-99C1-E4EA9A2FEAA2}"/>
              </a:ext>
            </a:extLst>
          </p:cNvPr>
          <p:cNvSpPr>
            <a:spLocks noGrp="1"/>
          </p:cNvSpPr>
          <p:nvPr>
            <p:ph type="ftr" sz="quarter" idx="11"/>
          </p:nvPr>
        </p:nvSpPr>
        <p:spPr/>
        <p:txBody>
          <a:bodyPr/>
          <a:lstStyle/>
          <a:p>
            <a:endParaRPr lang="ru-RU"/>
          </a:p>
        </p:txBody>
      </p:sp>
      <p:sp>
        <p:nvSpPr>
          <p:cNvPr id="7" name="Місце для номера слайда 6">
            <a:extLst>
              <a:ext uri="{FF2B5EF4-FFF2-40B4-BE49-F238E27FC236}">
                <a16:creationId xmlns:a16="http://schemas.microsoft.com/office/drawing/2014/main" xmlns="" id="{ADCE899E-3EF1-4E6B-8F20-612521B6E214}"/>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7457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9B043BE-8F34-4F14-B70E-15F1545DEEC2}"/>
              </a:ext>
            </a:extLst>
          </p:cNvPr>
          <p:cNvSpPr>
            <a:spLocks noGrp="1"/>
          </p:cNvSpPr>
          <p:nvPr>
            <p:ph type="title"/>
          </p:nvPr>
        </p:nvSpPr>
        <p:spPr/>
        <p:txBody>
          <a:bodyPr/>
          <a:lstStyle/>
          <a:p>
            <a:r>
              <a:rPr lang="uk-UA"/>
              <a:t>Клацніть, щоб редагувати стиль зразка заголовка</a:t>
            </a:r>
            <a:endParaRPr lang="ru-RU"/>
          </a:p>
        </p:txBody>
      </p:sp>
      <p:sp>
        <p:nvSpPr>
          <p:cNvPr id="3" name="Місце для вертикального тексту 2">
            <a:extLst>
              <a:ext uri="{FF2B5EF4-FFF2-40B4-BE49-F238E27FC236}">
                <a16:creationId xmlns:a16="http://schemas.microsoft.com/office/drawing/2014/main" xmlns="" id="{10FFB046-098C-4358-AA2C-6EBD20CFA7D0}"/>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4" name="Місце для дати 3">
            <a:extLst>
              <a:ext uri="{FF2B5EF4-FFF2-40B4-BE49-F238E27FC236}">
                <a16:creationId xmlns:a16="http://schemas.microsoft.com/office/drawing/2014/main" xmlns="" id="{8F124716-4657-4267-B310-DFB36E3A5FDF}"/>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E9C3F554-852C-40E9-99C3-F1A8D7E6492B}"/>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a16="http://schemas.microsoft.com/office/drawing/2014/main" xmlns="" id="{542B93C6-C415-4C40-9138-02C5DCF5D526}"/>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80067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xmlns="" id="{4BCF8F19-9F49-466C-A53E-026C4FD22469}"/>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endParaRPr lang="ru-RU"/>
          </a:p>
        </p:txBody>
      </p:sp>
      <p:sp>
        <p:nvSpPr>
          <p:cNvPr id="3" name="Місце для вертикального тексту 2">
            <a:extLst>
              <a:ext uri="{FF2B5EF4-FFF2-40B4-BE49-F238E27FC236}">
                <a16:creationId xmlns:a16="http://schemas.microsoft.com/office/drawing/2014/main" xmlns="" id="{CA9308E9-8308-455A-933B-5E8C4C246A2D}"/>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4" name="Місце для дати 3">
            <a:extLst>
              <a:ext uri="{FF2B5EF4-FFF2-40B4-BE49-F238E27FC236}">
                <a16:creationId xmlns:a16="http://schemas.microsoft.com/office/drawing/2014/main" xmlns="" id="{D54EB05E-1DB2-43DD-A44C-1A7928EE618F}"/>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72DF650B-B98D-46CD-87A8-866F2DF1E66E}"/>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a16="http://schemas.microsoft.com/office/drawing/2014/main" xmlns="" id="{37A56A33-A69D-416E-BF77-3E2DB3511E11}"/>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3922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684896" y="18255"/>
            <a:ext cx="8507104" cy="1250987"/>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solidFill>
                  <a:srgbClr val="327BB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Autofit/>
          </a:bodyPr>
          <a:lstStyle>
            <a:lvl1pPr marL="609585" lvl="0" indent="-482588" algn="l">
              <a:lnSpc>
                <a:spcPct val="90000"/>
              </a:lnSpc>
              <a:spcBef>
                <a:spcPts val="1067"/>
              </a:spcBef>
              <a:spcAft>
                <a:spcPts val="0"/>
              </a:spcAft>
              <a:buClr>
                <a:srgbClr val="C4CCD6"/>
              </a:buClr>
              <a:buSzPts val="2100"/>
              <a:buChar char="•"/>
              <a:defRPr sz="2400"/>
            </a:lvl1pPr>
            <a:lvl2pPr marL="1219170" lvl="1" indent="-457189" algn="l">
              <a:lnSpc>
                <a:spcPct val="90000"/>
              </a:lnSpc>
              <a:spcBef>
                <a:spcPts val="533"/>
              </a:spcBef>
              <a:spcAft>
                <a:spcPts val="0"/>
              </a:spcAft>
              <a:buClr>
                <a:srgbClr val="C4CCD6"/>
              </a:buClr>
              <a:buSzPts val="1800"/>
              <a:buChar char="•"/>
              <a:defRPr sz="2000"/>
            </a:lvl2pPr>
            <a:lvl3pPr marL="1828754" lvl="2" indent="-431789" algn="l">
              <a:lnSpc>
                <a:spcPct val="90000"/>
              </a:lnSpc>
              <a:spcBef>
                <a:spcPts val="533"/>
              </a:spcBef>
              <a:spcAft>
                <a:spcPts val="0"/>
              </a:spcAft>
              <a:buClr>
                <a:srgbClr val="C4CCD6"/>
              </a:buClr>
              <a:buSzPts val="1500"/>
              <a:buChar char="•"/>
              <a:defRPr sz="1800"/>
            </a:lvl3pPr>
            <a:lvl4pPr marL="2438339" lvl="3" indent="-423323" algn="l">
              <a:lnSpc>
                <a:spcPct val="90000"/>
              </a:lnSpc>
              <a:spcBef>
                <a:spcPts val="533"/>
              </a:spcBef>
              <a:spcAft>
                <a:spcPts val="0"/>
              </a:spcAft>
              <a:buClr>
                <a:srgbClr val="C4CCD6"/>
              </a:buClr>
              <a:buSzPts val="1400"/>
              <a:buChar char="•"/>
              <a:defRPr sz="1600"/>
            </a:lvl4pPr>
            <a:lvl5pPr marL="3047924" lvl="4" indent="-423323" algn="l">
              <a:lnSpc>
                <a:spcPct val="90000"/>
              </a:lnSpc>
              <a:spcBef>
                <a:spcPts val="533"/>
              </a:spcBef>
              <a:spcAft>
                <a:spcPts val="0"/>
              </a:spcAft>
              <a:buClr>
                <a:srgbClr val="AFD8ED"/>
              </a:buClr>
              <a:buSzPts val="1400"/>
              <a:buChar char="•"/>
              <a:defRPr/>
            </a:lvl5pPr>
            <a:lvl6pPr marL="3657509" lvl="5" indent="-423323" algn="l">
              <a:lnSpc>
                <a:spcPct val="90000"/>
              </a:lnSpc>
              <a:spcBef>
                <a:spcPts val="533"/>
              </a:spcBef>
              <a:spcAft>
                <a:spcPts val="0"/>
              </a:spcAft>
              <a:buSzPts val="1400"/>
              <a:buChar char="•"/>
              <a:defRPr/>
            </a:lvl6pPr>
            <a:lvl7pPr marL="4267093" lvl="6" indent="-423323" algn="l">
              <a:lnSpc>
                <a:spcPct val="90000"/>
              </a:lnSpc>
              <a:spcBef>
                <a:spcPts val="533"/>
              </a:spcBef>
              <a:spcAft>
                <a:spcPts val="0"/>
              </a:spcAft>
              <a:buSzPts val="1400"/>
              <a:buChar char="•"/>
              <a:defRPr/>
            </a:lvl7pPr>
            <a:lvl8pPr marL="4876678" lvl="7" indent="-423323" algn="l">
              <a:lnSpc>
                <a:spcPct val="90000"/>
              </a:lnSpc>
              <a:spcBef>
                <a:spcPts val="533"/>
              </a:spcBef>
              <a:spcAft>
                <a:spcPts val="0"/>
              </a:spcAft>
              <a:buSzPts val="1400"/>
              <a:buChar char="•"/>
              <a:defRPr/>
            </a:lvl8pPr>
            <a:lvl9pPr marL="5486263" lvl="8" indent="-423323" algn="l">
              <a:lnSpc>
                <a:spcPct val="90000"/>
              </a:lnSpc>
              <a:spcBef>
                <a:spcPts val="533"/>
              </a:spcBef>
              <a:spcAft>
                <a:spcPts val="0"/>
              </a:spcAft>
              <a:buSzPts val="1400"/>
              <a:buChar char="•"/>
              <a:defRPr/>
            </a:lvl9pPr>
          </a:lstStyle>
          <a:p>
            <a:endParaRPr/>
          </a:p>
        </p:txBody>
      </p:sp>
      <p:sp>
        <p:nvSpPr>
          <p:cNvPr id="22" name="Google Shape;22;p3"/>
          <p:cNvSpPr txBox="1">
            <a:spLocks noGrp="1"/>
          </p:cNvSpPr>
          <p:nvPr>
            <p:ph type="ftr" idx="11"/>
          </p:nvPr>
        </p:nvSpPr>
        <p:spPr>
          <a:xfrm>
            <a:off x="188696" y="630872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100"/>
              <a:buNone/>
              <a:defRPr sz="1000" b="0" i="0">
                <a:solidFill>
                  <a:srgbClr val="327BB8"/>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9180297" y="6308726"/>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1pPr>
            <a:lvl2pPr marL="0" lvl="1"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2pPr>
            <a:lvl3pPr marL="0" lvl="2"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3pPr>
            <a:lvl4pPr marL="0" lvl="3"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4pPr>
            <a:lvl5pPr marL="0" lvl="4"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5pPr>
            <a:lvl6pPr marL="0" lvl="5"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6pPr>
            <a:lvl7pPr marL="0" lvl="6"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7pPr>
            <a:lvl8pPr marL="0" lvl="7"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8pPr>
            <a:lvl9pPr marL="0" lvl="8"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9pPr>
          </a:lstStyle>
          <a:p>
            <a:r>
              <a:rPr lang="en-US"/>
              <a:t>  |  PAGE </a:t>
            </a:r>
            <a:fld id="{00000000-1234-1234-1234-123412341234}" type="slidenum">
              <a:rPr lang="uk-UA" smtClean="0"/>
              <a:pPr/>
              <a:t>‹#›</a:t>
            </a:fld>
            <a:endParaRPr/>
          </a:p>
        </p:txBody>
      </p:sp>
    </p:spTree>
    <p:extLst>
      <p:ext uri="{BB962C8B-B14F-4D97-AF65-F5344CB8AC3E}">
        <p14:creationId xmlns:p14="http://schemas.microsoft.com/office/powerpoint/2010/main" val="241759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1431190718"/>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1872862822"/>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1526320890"/>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2499526709"/>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x-none"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x-none"/>
              <a:t>NATO UNCLASSIFIED</a:t>
            </a:r>
            <a:endParaRPr lang="x-none"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x-none" smtClean="0"/>
              <a:pPr/>
              <a:t>11/19/2021</a:t>
            </a:fld>
            <a:r>
              <a:rPr lang="x-none"/>
              <a:t>  |  </a:t>
            </a:r>
            <a:r>
              <a:rPr lang="en-GB"/>
              <a:t>P</a:t>
            </a:r>
            <a:r>
              <a:rPr lang="x-none"/>
              <a:t>AGE </a:t>
            </a:r>
            <a:fld id="{3C66DE6B-CC4B-F74A-99D4-2DC8DD154D90}" type="slidenum">
              <a:rPr lang="x-none" smtClean="0"/>
              <a:pPr/>
              <a:t>‹#›</a:t>
            </a:fld>
            <a:endParaRPr lang="x-none" dirty="0"/>
          </a:p>
        </p:txBody>
      </p:sp>
    </p:spTree>
    <p:extLst>
      <p:ext uri="{BB962C8B-B14F-4D97-AF65-F5344CB8AC3E}">
        <p14:creationId xmlns:p14="http://schemas.microsoft.com/office/powerpoint/2010/main" val="3974206748"/>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x-none"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x-none"/>
              <a:t>NATO UNCLASSIFIED</a:t>
            </a:r>
            <a:endParaRPr lang="x-none"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x-none" smtClean="0"/>
              <a:pPr/>
              <a:t>11/19/2021</a:t>
            </a:fld>
            <a:r>
              <a:rPr lang="x-none"/>
              <a:t>  |  </a:t>
            </a:r>
            <a:r>
              <a:rPr lang="en-GB"/>
              <a:t>P</a:t>
            </a:r>
            <a:r>
              <a:rPr lang="x-none"/>
              <a:t>AGE </a:t>
            </a:r>
            <a:fld id="{3C66DE6B-CC4B-F74A-99D4-2DC8DD154D90}" type="slidenum">
              <a:rPr lang="x-none" smtClean="0"/>
              <a:pPr/>
              <a:t>‹#›</a:t>
            </a:fld>
            <a:endParaRPr lang="x-none" dirty="0"/>
          </a:p>
        </p:txBody>
      </p:sp>
    </p:spTree>
    <p:extLst>
      <p:ext uri="{BB962C8B-B14F-4D97-AF65-F5344CB8AC3E}">
        <p14:creationId xmlns:p14="http://schemas.microsoft.com/office/powerpoint/2010/main" val="3677183567"/>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xmlns="" id="{9C682F0F-1E71-4AA5-A2C6-6B562743287C}"/>
              </a:ext>
            </a:extLst>
          </p:cNvPr>
          <p:cNvSpPr>
            <a:spLocks noGrp="1"/>
          </p:cNvSpPr>
          <p:nvPr>
            <p:ph idx="1"/>
          </p:nvPr>
        </p:nvSpPr>
        <p:spPr>
          <a:xfrm>
            <a:off x="838200" y="1868557"/>
            <a:ext cx="10515600" cy="4308406"/>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дати 3">
            <a:extLst>
              <a:ext uri="{FF2B5EF4-FFF2-40B4-BE49-F238E27FC236}">
                <a16:creationId xmlns:a16="http://schemas.microsoft.com/office/drawing/2014/main" xmlns="" id="{50E7B5AF-9CAA-4064-BD08-2449FFBA60DB}"/>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9A556A2F-9214-4439-B62F-5F107B080531}"/>
              </a:ext>
            </a:extLst>
          </p:cNvPr>
          <p:cNvSpPr>
            <a:spLocks noGrp="1"/>
          </p:cNvSpPr>
          <p:nvPr>
            <p:ph type="ftr" sz="quarter" idx="11"/>
          </p:nvPr>
        </p:nvSpPr>
        <p:spPr/>
        <p:txBody>
          <a:bodyPr/>
          <a:lstStyle/>
          <a:p>
            <a:endParaRPr lang="ru-RU"/>
          </a:p>
        </p:txBody>
      </p:sp>
      <p:sp>
        <p:nvSpPr>
          <p:cNvPr id="11" name="Прямокутник 10">
            <a:extLst>
              <a:ext uri="{FF2B5EF4-FFF2-40B4-BE49-F238E27FC236}">
                <a16:creationId xmlns:a16="http://schemas.microsoft.com/office/drawing/2014/main" xmlns="" id="{183E0956-E712-44DE-9186-7F0DE26E1B60}"/>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Місце для номера слайда 5">
            <a:extLst>
              <a:ext uri="{FF2B5EF4-FFF2-40B4-BE49-F238E27FC236}">
                <a16:creationId xmlns:a16="http://schemas.microsoft.com/office/drawing/2014/main" xmlns="" id="{B89E5CC8-1FB3-4B16-B8C2-252421E47F44}"/>
              </a:ext>
            </a:extLst>
          </p:cNvPr>
          <p:cNvSpPr>
            <a:spLocks noGrp="1"/>
          </p:cNvSpPr>
          <p:nvPr>
            <p:ph type="sldNum" sz="quarter" idx="12"/>
          </p:nvPr>
        </p:nvSpPr>
        <p:spPr/>
        <p:txBody>
          <a:bodyPr/>
          <a:lstStyle/>
          <a:p>
            <a:fld id="{E2184B70-0909-4491-AF1B-BA27E1125AE0}" type="slidenum">
              <a:rPr lang="ru-RU" smtClean="0"/>
              <a:t>‹#›</a:t>
            </a:fld>
            <a:endParaRPr lang="ru-RU"/>
          </a:p>
        </p:txBody>
      </p:sp>
      <p:pic>
        <p:nvPicPr>
          <p:cNvPr id="10" name="Рисунок 9">
            <a:extLst>
              <a:ext uri="{FF2B5EF4-FFF2-40B4-BE49-F238E27FC236}">
                <a16:creationId xmlns:a16="http://schemas.microsoft.com/office/drawing/2014/main" xmlns="" id="{D4F77AD9-2732-432D-9A5E-57222A7935BD}"/>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a16="http://schemas.microsoft.com/office/drawing/2014/main" xmlns="" id="{9A791C6F-D99F-40A4-972B-E6A509D964B3}"/>
              </a:ext>
            </a:extLst>
          </p:cNvPr>
          <p:cNvSpPr>
            <a:spLocks noGrp="1"/>
          </p:cNvSpPr>
          <p:nvPr>
            <p:ph type="title"/>
          </p:nvPr>
        </p:nvSpPr>
        <p:spPr>
          <a:xfrm>
            <a:off x="865765" y="1341783"/>
            <a:ext cx="10515600" cy="417444"/>
          </a:xfrm>
        </p:spPr>
        <p:txBody>
          <a:bodyPr/>
          <a:lstStyle/>
          <a:p>
            <a:r>
              <a:rPr lang="uk-UA" dirty="0"/>
              <a:t>Клацніть, щоб редагувати стиль зразка заголовка</a:t>
            </a:r>
            <a:endParaRPr lang="ru-RU" dirty="0"/>
          </a:p>
        </p:txBody>
      </p:sp>
    </p:spTree>
    <p:extLst>
      <p:ext uri="{BB962C8B-B14F-4D97-AF65-F5344CB8AC3E}">
        <p14:creationId xmlns:p14="http://schemas.microsoft.com/office/powerpoint/2010/main" val="3142752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a16="http://schemas.microsoft.com/office/drawing/2014/main" xmlns=""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xmlns=""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a16="http://schemas.microsoft.com/office/drawing/2014/main" xmlns=""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271517724"/>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Назва та вміст">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xmlns="" id="{9C682F0F-1E71-4AA5-A2C6-6B562743287C}"/>
              </a:ext>
            </a:extLst>
          </p:cNvPr>
          <p:cNvSpPr>
            <a:spLocks noGrp="1"/>
          </p:cNvSpPr>
          <p:nvPr>
            <p:ph idx="1"/>
          </p:nvPr>
        </p:nvSpPr>
        <p:spPr>
          <a:xfrm>
            <a:off x="838200" y="2610677"/>
            <a:ext cx="10515600" cy="3566285"/>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дати 3">
            <a:extLst>
              <a:ext uri="{FF2B5EF4-FFF2-40B4-BE49-F238E27FC236}">
                <a16:creationId xmlns:a16="http://schemas.microsoft.com/office/drawing/2014/main" xmlns="" id="{50E7B5AF-9CAA-4064-BD08-2449FFBA60DB}"/>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9A556A2F-9214-4439-B62F-5F107B080531}"/>
              </a:ext>
            </a:extLst>
          </p:cNvPr>
          <p:cNvSpPr>
            <a:spLocks noGrp="1"/>
          </p:cNvSpPr>
          <p:nvPr>
            <p:ph type="ftr" sz="quarter" idx="11"/>
          </p:nvPr>
        </p:nvSpPr>
        <p:spPr/>
        <p:txBody>
          <a:bodyPr/>
          <a:lstStyle/>
          <a:p>
            <a:endParaRPr lang="ru-RU"/>
          </a:p>
        </p:txBody>
      </p:sp>
      <p:sp>
        <p:nvSpPr>
          <p:cNvPr id="11" name="Прямокутник 10">
            <a:extLst>
              <a:ext uri="{FF2B5EF4-FFF2-40B4-BE49-F238E27FC236}">
                <a16:creationId xmlns:a16="http://schemas.microsoft.com/office/drawing/2014/main" xmlns="" id="{183E0956-E712-44DE-9186-7F0DE26E1B60}"/>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Місце для номера слайда 5">
            <a:extLst>
              <a:ext uri="{FF2B5EF4-FFF2-40B4-BE49-F238E27FC236}">
                <a16:creationId xmlns:a16="http://schemas.microsoft.com/office/drawing/2014/main" xmlns="" id="{B89E5CC8-1FB3-4B16-B8C2-252421E47F44}"/>
              </a:ext>
            </a:extLst>
          </p:cNvPr>
          <p:cNvSpPr>
            <a:spLocks noGrp="1"/>
          </p:cNvSpPr>
          <p:nvPr>
            <p:ph type="sldNum" sz="quarter" idx="12"/>
          </p:nvPr>
        </p:nvSpPr>
        <p:spPr/>
        <p:txBody>
          <a:bodyPr/>
          <a:lstStyle/>
          <a:p>
            <a:fld id="{E2184B70-0909-4491-AF1B-BA27E1125AE0}" type="slidenum">
              <a:rPr lang="ru-RU" smtClean="0"/>
              <a:t>‹#›</a:t>
            </a:fld>
            <a:endParaRPr lang="ru-RU"/>
          </a:p>
        </p:txBody>
      </p:sp>
      <p:pic>
        <p:nvPicPr>
          <p:cNvPr id="10" name="Рисунок 9">
            <a:extLst>
              <a:ext uri="{FF2B5EF4-FFF2-40B4-BE49-F238E27FC236}">
                <a16:creationId xmlns:a16="http://schemas.microsoft.com/office/drawing/2014/main" xmlns="" id="{D4F77AD9-2732-432D-9A5E-57222A7935BD}"/>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a16="http://schemas.microsoft.com/office/drawing/2014/main" xmlns="" id="{9A791C6F-D99F-40A4-972B-E6A509D964B3}"/>
              </a:ext>
            </a:extLst>
          </p:cNvPr>
          <p:cNvSpPr>
            <a:spLocks noGrp="1"/>
          </p:cNvSpPr>
          <p:nvPr>
            <p:ph type="title"/>
          </p:nvPr>
        </p:nvSpPr>
        <p:spPr>
          <a:xfrm>
            <a:off x="838200" y="1521170"/>
            <a:ext cx="10515600" cy="417444"/>
          </a:xfrm>
        </p:spPr>
        <p:txBody>
          <a:bodyPr/>
          <a:lstStyle/>
          <a:p>
            <a:r>
              <a:rPr lang="uk-UA" dirty="0"/>
              <a:t>Клацніть, щоб редагувати стиль зразка заголовка</a:t>
            </a:r>
            <a:endParaRPr lang="ru-RU" dirty="0"/>
          </a:p>
        </p:txBody>
      </p:sp>
      <p:pic>
        <p:nvPicPr>
          <p:cNvPr id="9" name="Рисунок 8">
            <a:extLst>
              <a:ext uri="{FF2B5EF4-FFF2-40B4-BE49-F238E27FC236}">
                <a16:creationId xmlns:a16="http://schemas.microsoft.com/office/drawing/2014/main" xmlns="" id="{E7D22262-4721-46BF-B000-42A512FA18E1}"/>
              </a:ext>
            </a:extLst>
          </p:cNvPr>
          <p:cNvPicPr>
            <a:picLocks noChangeAspect="1"/>
          </p:cNvPicPr>
          <p:nvPr userDrawn="1"/>
        </p:nvPicPr>
        <p:blipFill>
          <a:blip r:embed="rId2"/>
          <a:stretch>
            <a:fillRect/>
          </a:stretch>
        </p:blipFill>
        <p:spPr>
          <a:xfrm>
            <a:off x="0" y="0"/>
            <a:ext cx="12192000" cy="1476343"/>
          </a:xfrm>
          <a:prstGeom prst="rect">
            <a:avLst/>
          </a:prstGeom>
        </p:spPr>
      </p:pic>
    </p:spTree>
    <p:extLst>
      <p:ext uri="{BB962C8B-B14F-4D97-AF65-F5344CB8AC3E}">
        <p14:creationId xmlns:p14="http://schemas.microsoft.com/office/powerpoint/2010/main" val="39191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FD8FEA3-1720-40B9-812E-AB82C517CA2A}"/>
              </a:ext>
            </a:extLst>
          </p:cNvPr>
          <p:cNvSpPr>
            <a:spLocks noGrp="1"/>
          </p:cNvSpPr>
          <p:nvPr>
            <p:ph type="title"/>
          </p:nvPr>
        </p:nvSpPr>
        <p:spPr>
          <a:xfrm>
            <a:off x="831850" y="1709738"/>
            <a:ext cx="10515600" cy="2852737"/>
          </a:xfrm>
        </p:spPr>
        <p:txBody>
          <a:bodyPr anchor="b"/>
          <a:lstStyle>
            <a:lvl1pPr>
              <a:defRPr sz="6000"/>
            </a:lvl1pPr>
          </a:lstStyle>
          <a:p>
            <a:r>
              <a:rPr lang="uk-UA" dirty="0"/>
              <a:t>Клацніть, щоб редагувати стиль зразка заголовка</a:t>
            </a:r>
            <a:endParaRPr lang="ru-RU" dirty="0"/>
          </a:p>
        </p:txBody>
      </p:sp>
      <p:sp>
        <p:nvSpPr>
          <p:cNvPr id="3" name="Місце для тексту 2">
            <a:extLst>
              <a:ext uri="{FF2B5EF4-FFF2-40B4-BE49-F238E27FC236}">
                <a16:creationId xmlns:a16="http://schemas.microsoft.com/office/drawing/2014/main" xmlns="" id="{9BB302A9-83F0-45B4-9A19-D37525F3A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xmlns="" id="{9658542B-2C06-48E9-92B6-EEE3E5A9D7F7}"/>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73B81976-9435-434D-8B2D-CACB749EFFAB}"/>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a16="http://schemas.microsoft.com/office/drawing/2014/main" xmlns="" id="{DAFAD9EE-068E-496A-9D5C-68186762096E}"/>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374403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Прямокутник 7">
            <a:extLst>
              <a:ext uri="{FF2B5EF4-FFF2-40B4-BE49-F238E27FC236}">
                <a16:creationId xmlns:a16="http://schemas.microsoft.com/office/drawing/2014/main" xmlns="" id="{CE8EE79B-B45F-4D08-B8C3-1E5FF2A5421B}"/>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a16="http://schemas.microsoft.com/office/drawing/2014/main" xmlns="" id="{8668F248-1CE4-4BF7-9F6E-7627B0DF306C}"/>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a16="http://schemas.microsoft.com/office/drawing/2014/main" xmlns="" id="{372A989E-E5EF-455D-BB98-47C28B415C5E}"/>
              </a:ext>
            </a:extLst>
          </p:cNvPr>
          <p:cNvSpPr>
            <a:spLocks noGrp="1"/>
          </p:cNvSpPr>
          <p:nvPr>
            <p:ph type="title"/>
          </p:nvPr>
        </p:nvSpPr>
        <p:spPr/>
        <p:txBody>
          <a:bodyPr/>
          <a:lstStyle/>
          <a:p>
            <a:r>
              <a:rPr lang="uk-UA"/>
              <a:t>Клацніть, щоб редагувати стиль зразка заголовка</a:t>
            </a:r>
            <a:endParaRPr lang="ru-RU"/>
          </a:p>
        </p:txBody>
      </p:sp>
      <p:sp>
        <p:nvSpPr>
          <p:cNvPr id="3" name="Місце для вмісту 2">
            <a:extLst>
              <a:ext uri="{FF2B5EF4-FFF2-40B4-BE49-F238E27FC236}">
                <a16:creationId xmlns:a16="http://schemas.microsoft.com/office/drawing/2014/main" xmlns="" id="{533D92F0-BB20-4A74-BB53-46A1D05FA48B}"/>
              </a:ext>
            </a:extLst>
          </p:cNvPr>
          <p:cNvSpPr>
            <a:spLocks noGrp="1"/>
          </p:cNvSpPr>
          <p:nvPr>
            <p:ph sz="half" idx="1"/>
          </p:nvPr>
        </p:nvSpPr>
        <p:spPr>
          <a:xfrm>
            <a:off x="838200" y="2484783"/>
            <a:ext cx="5181600" cy="3692180"/>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вмісту 3">
            <a:extLst>
              <a:ext uri="{FF2B5EF4-FFF2-40B4-BE49-F238E27FC236}">
                <a16:creationId xmlns:a16="http://schemas.microsoft.com/office/drawing/2014/main" xmlns="" id="{08166210-1BEE-4374-AD8C-ECC8BA2BFC6D}"/>
              </a:ext>
            </a:extLst>
          </p:cNvPr>
          <p:cNvSpPr>
            <a:spLocks noGrp="1"/>
          </p:cNvSpPr>
          <p:nvPr>
            <p:ph sz="half" idx="2"/>
          </p:nvPr>
        </p:nvSpPr>
        <p:spPr>
          <a:xfrm>
            <a:off x="6172200" y="2484781"/>
            <a:ext cx="5181600" cy="3692181"/>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5" name="Місце для дати 4">
            <a:extLst>
              <a:ext uri="{FF2B5EF4-FFF2-40B4-BE49-F238E27FC236}">
                <a16:creationId xmlns:a16="http://schemas.microsoft.com/office/drawing/2014/main" xmlns="" id="{4CD378A7-3CED-4624-8C34-99D5632859FC}"/>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6" name="Місце для нижнього колонтитула 5">
            <a:extLst>
              <a:ext uri="{FF2B5EF4-FFF2-40B4-BE49-F238E27FC236}">
                <a16:creationId xmlns:a16="http://schemas.microsoft.com/office/drawing/2014/main" xmlns="" id="{B0849F10-FCBF-4BD4-98E8-B813DAA6F8A7}"/>
              </a:ext>
            </a:extLst>
          </p:cNvPr>
          <p:cNvSpPr>
            <a:spLocks noGrp="1"/>
          </p:cNvSpPr>
          <p:nvPr>
            <p:ph type="ftr" sz="quarter" idx="11"/>
          </p:nvPr>
        </p:nvSpPr>
        <p:spPr/>
        <p:txBody>
          <a:bodyPr/>
          <a:lstStyle/>
          <a:p>
            <a:endParaRPr lang="ru-RU"/>
          </a:p>
        </p:txBody>
      </p:sp>
      <p:sp>
        <p:nvSpPr>
          <p:cNvPr id="7" name="Місце для номера слайда 6">
            <a:extLst>
              <a:ext uri="{FF2B5EF4-FFF2-40B4-BE49-F238E27FC236}">
                <a16:creationId xmlns:a16="http://schemas.microsoft.com/office/drawing/2014/main" xmlns="" id="{C07F02BD-3745-469F-93D2-607C0A61E791}"/>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19145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Прямокутник 9">
            <a:extLst>
              <a:ext uri="{FF2B5EF4-FFF2-40B4-BE49-F238E27FC236}">
                <a16:creationId xmlns:a16="http://schemas.microsoft.com/office/drawing/2014/main" xmlns="" id="{C41D8F09-DAC8-4101-9279-0A9F436F0558}"/>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a16="http://schemas.microsoft.com/office/drawing/2014/main" xmlns="" id="{7D46EFA6-F078-44C8-9AA1-8B2618C6EDEE}"/>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a16="http://schemas.microsoft.com/office/drawing/2014/main" xmlns="" id="{EE94910C-515F-43A9-A4D7-F4FDF9EF65B7}"/>
              </a:ext>
            </a:extLst>
          </p:cNvPr>
          <p:cNvSpPr>
            <a:spLocks noGrp="1"/>
          </p:cNvSpPr>
          <p:nvPr>
            <p:ph type="title"/>
          </p:nvPr>
        </p:nvSpPr>
        <p:spPr>
          <a:xfrm>
            <a:off x="827088" y="1260681"/>
            <a:ext cx="10515600" cy="1325563"/>
          </a:xfrm>
        </p:spPr>
        <p:txBody>
          <a:bodyPr/>
          <a:lstStyle/>
          <a:p>
            <a:r>
              <a:rPr lang="uk-UA" dirty="0"/>
              <a:t>Клацніть, щоб редагувати стиль зразка заголовка</a:t>
            </a:r>
            <a:endParaRPr lang="ru-RU" dirty="0"/>
          </a:p>
        </p:txBody>
      </p:sp>
      <p:sp>
        <p:nvSpPr>
          <p:cNvPr id="3" name="Місце для тексту 2">
            <a:extLst>
              <a:ext uri="{FF2B5EF4-FFF2-40B4-BE49-F238E27FC236}">
                <a16:creationId xmlns:a16="http://schemas.microsoft.com/office/drawing/2014/main" xmlns="" id="{42D7D8A9-6C65-4560-9EF3-2E4DC1C7FA67}"/>
              </a:ext>
            </a:extLst>
          </p:cNvPr>
          <p:cNvSpPr>
            <a:spLocks noGrp="1"/>
          </p:cNvSpPr>
          <p:nvPr>
            <p:ph type="body" idx="1"/>
          </p:nvPr>
        </p:nvSpPr>
        <p:spPr>
          <a:xfrm>
            <a:off x="827088" y="257671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xmlns="" id="{59ADB879-7803-4FAA-80C5-BEBA03351521}"/>
              </a:ext>
            </a:extLst>
          </p:cNvPr>
          <p:cNvSpPr>
            <a:spLocks noGrp="1"/>
          </p:cNvSpPr>
          <p:nvPr>
            <p:ph sz="half" idx="2"/>
          </p:nvPr>
        </p:nvSpPr>
        <p:spPr>
          <a:xfrm>
            <a:off x="839788" y="3359425"/>
            <a:ext cx="5157787" cy="2830237"/>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5" name="Місце для тексту 4">
            <a:extLst>
              <a:ext uri="{FF2B5EF4-FFF2-40B4-BE49-F238E27FC236}">
                <a16:creationId xmlns:a16="http://schemas.microsoft.com/office/drawing/2014/main" xmlns="" id="{FAD03418-713F-4946-8827-2FA0D57A25FC}"/>
              </a:ext>
            </a:extLst>
          </p:cNvPr>
          <p:cNvSpPr>
            <a:spLocks noGrp="1"/>
          </p:cNvSpPr>
          <p:nvPr>
            <p:ph type="body" sz="quarter" idx="3"/>
          </p:nvPr>
        </p:nvSpPr>
        <p:spPr>
          <a:xfrm>
            <a:off x="6194427" y="256087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xmlns="" id="{8BBBA699-70C2-421C-B642-73209776CE45}"/>
              </a:ext>
            </a:extLst>
          </p:cNvPr>
          <p:cNvSpPr>
            <a:spLocks noGrp="1"/>
          </p:cNvSpPr>
          <p:nvPr>
            <p:ph sz="quarter" idx="4"/>
          </p:nvPr>
        </p:nvSpPr>
        <p:spPr>
          <a:xfrm>
            <a:off x="6172200" y="3359425"/>
            <a:ext cx="5183188" cy="2830238"/>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7" name="Місце для дати 6">
            <a:extLst>
              <a:ext uri="{FF2B5EF4-FFF2-40B4-BE49-F238E27FC236}">
                <a16:creationId xmlns:a16="http://schemas.microsoft.com/office/drawing/2014/main" xmlns="" id="{80EA6CC8-67C3-4F37-A9DA-DD0555ECA764}"/>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8" name="Місце для нижнього колонтитула 7">
            <a:extLst>
              <a:ext uri="{FF2B5EF4-FFF2-40B4-BE49-F238E27FC236}">
                <a16:creationId xmlns:a16="http://schemas.microsoft.com/office/drawing/2014/main" xmlns="" id="{EE9F43BE-0976-40D3-871F-1AFD25E81B58}"/>
              </a:ext>
            </a:extLst>
          </p:cNvPr>
          <p:cNvSpPr>
            <a:spLocks noGrp="1"/>
          </p:cNvSpPr>
          <p:nvPr>
            <p:ph type="ftr" sz="quarter" idx="11"/>
          </p:nvPr>
        </p:nvSpPr>
        <p:spPr/>
        <p:txBody>
          <a:bodyPr/>
          <a:lstStyle/>
          <a:p>
            <a:endParaRPr lang="ru-RU"/>
          </a:p>
        </p:txBody>
      </p:sp>
      <p:sp>
        <p:nvSpPr>
          <p:cNvPr id="9" name="Місце для номера слайда 8">
            <a:extLst>
              <a:ext uri="{FF2B5EF4-FFF2-40B4-BE49-F238E27FC236}">
                <a16:creationId xmlns:a16="http://schemas.microsoft.com/office/drawing/2014/main" xmlns="" id="{F3EA3A47-8E5E-4FEF-9ED3-2A5342F74376}"/>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83551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D75D9BB-7B65-4EA9-9188-714F47EB28D5}"/>
              </a:ext>
            </a:extLst>
          </p:cNvPr>
          <p:cNvSpPr>
            <a:spLocks noGrp="1"/>
          </p:cNvSpPr>
          <p:nvPr>
            <p:ph type="title"/>
          </p:nvPr>
        </p:nvSpPr>
        <p:spPr/>
        <p:txBody>
          <a:bodyPr/>
          <a:lstStyle/>
          <a:p>
            <a:r>
              <a:rPr lang="uk-UA"/>
              <a:t>Клацніть, щоб редагувати стиль зразка заголовка</a:t>
            </a:r>
            <a:endParaRPr lang="ru-RU"/>
          </a:p>
        </p:txBody>
      </p:sp>
      <p:sp>
        <p:nvSpPr>
          <p:cNvPr id="3" name="Місце для дати 2">
            <a:extLst>
              <a:ext uri="{FF2B5EF4-FFF2-40B4-BE49-F238E27FC236}">
                <a16:creationId xmlns:a16="http://schemas.microsoft.com/office/drawing/2014/main" xmlns="" id="{27656408-4A39-4918-8252-00891C9E8766}"/>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4" name="Місце для нижнього колонтитула 3">
            <a:extLst>
              <a:ext uri="{FF2B5EF4-FFF2-40B4-BE49-F238E27FC236}">
                <a16:creationId xmlns:a16="http://schemas.microsoft.com/office/drawing/2014/main" xmlns="" id="{B8A8AAC9-F296-4D2A-8396-E1100C588E52}"/>
              </a:ext>
            </a:extLst>
          </p:cNvPr>
          <p:cNvSpPr>
            <a:spLocks noGrp="1"/>
          </p:cNvSpPr>
          <p:nvPr>
            <p:ph type="ftr" sz="quarter" idx="11"/>
          </p:nvPr>
        </p:nvSpPr>
        <p:spPr/>
        <p:txBody>
          <a:bodyPr/>
          <a:lstStyle/>
          <a:p>
            <a:endParaRPr lang="ru-RU"/>
          </a:p>
        </p:txBody>
      </p:sp>
      <p:sp>
        <p:nvSpPr>
          <p:cNvPr id="5" name="Місце для номера слайда 4">
            <a:extLst>
              <a:ext uri="{FF2B5EF4-FFF2-40B4-BE49-F238E27FC236}">
                <a16:creationId xmlns:a16="http://schemas.microsoft.com/office/drawing/2014/main" xmlns="" id="{0D382803-7E12-4F17-8353-BF9605B16E44}"/>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66192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xmlns="" id="{0C6F83B5-983C-41BE-B983-E9F67733202A}"/>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3" name="Місце для нижнього колонтитула 2">
            <a:extLst>
              <a:ext uri="{FF2B5EF4-FFF2-40B4-BE49-F238E27FC236}">
                <a16:creationId xmlns:a16="http://schemas.microsoft.com/office/drawing/2014/main" xmlns="" id="{D451DD98-0E1E-4AF6-BC08-97E1C679A3FF}"/>
              </a:ext>
            </a:extLst>
          </p:cNvPr>
          <p:cNvSpPr>
            <a:spLocks noGrp="1"/>
          </p:cNvSpPr>
          <p:nvPr>
            <p:ph type="ftr" sz="quarter" idx="11"/>
          </p:nvPr>
        </p:nvSpPr>
        <p:spPr/>
        <p:txBody>
          <a:bodyPr/>
          <a:lstStyle/>
          <a:p>
            <a:endParaRPr lang="ru-RU"/>
          </a:p>
        </p:txBody>
      </p:sp>
      <p:sp>
        <p:nvSpPr>
          <p:cNvPr id="4" name="Місце для номера слайда 3">
            <a:extLst>
              <a:ext uri="{FF2B5EF4-FFF2-40B4-BE49-F238E27FC236}">
                <a16:creationId xmlns:a16="http://schemas.microsoft.com/office/drawing/2014/main" xmlns="" id="{67404683-4E50-4260-BF02-9BAA84D2F2A3}"/>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107013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2B2824F-8BA8-4FAD-BEC3-F4EFBC0BA36E}"/>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RU"/>
          </a:p>
        </p:txBody>
      </p:sp>
      <p:sp>
        <p:nvSpPr>
          <p:cNvPr id="3" name="Місце для вмісту 2">
            <a:extLst>
              <a:ext uri="{FF2B5EF4-FFF2-40B4-BE49-F238E27FC236}">
                <a16:creationId xmlns:a16="http://schemas.microsoft.com/office/drawing/2014/main" xmlns="" id="{AF8B1659-E590-4269-9DE4-163BD0EF3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4" name="Місце для тексту 3">
            <a:extLst>
              <a:ext uri="{FF2B5EF4-FFF2-40B4-BE49-F238E27FC236}">
                <a16:creationId xmlns:a16="http://schemas.microsoft.com/office/drawing/2014/main" xmlns="" id="{B410A566-2972-4F5B-8BC3-87BA42BF8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xmlns="" id="{B2DE151F-BF7B-4CB1-A6EF-962332DF739D}"/>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6" name="Місце для нижнього колонтитула 5">
            <a:extLst>
              <a:ext uri="{FF2B5EF4-FFF2-40B4-BE49-F238E27FC236}">
                <a16:creationId xmlns:a16="http://schemas.microsoft.com/office/drawing/2014/main" xmlns="" id="{389E7F2A-990F-41B0-9C27-048121D3FB9F}"/>
              </a:ext>
            </a:extLst>
          </p:cNvPr>
          <p:cNvSpPr>
            <a:spLocks noGrp="1"/>
          </p:cNvSpPr>
          <p:nvPr>
            <p:ph type="ftr" sz="quarter" idx="11"/>
          </p:nvPr>
        </p:nvSpPr>
        <p:spPr/>
        <p:txBody>
          <a:bodyPr/>
          <a:lstStyle/>
          <a:p>
            <a:endParaRPr lang="ru-RU"/>
          </a:p>
        </p:txBody>
      </p:sp>
      <p:sp>
        <p:nvSpPr>
          <p:cNvPr id="7" name="Місце для номера слайда 6">
            <a:extLst>
              <a:ext uri="{FF2B5EF4-FFF2-40B4-BE49-F238E27FC236}">
                <a16:creationId xmlns:a16="http://schemas.microsoft.com/office/drawing/2014/main" xmlns="" id="{63653718-D0BC-436D-95B3-FDDC1C323AAC}"/>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409215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xmlns="" id="{27FA5F2A-7D89-4E3E-B747-179F3024A55D}"/>
              </a:ext>
            </a:extLst>
          </p:cNvPr>
          <p:cNvSpPr>
            <a:spLocks noGrp="1"/>
          </p:cNvSpPr>
          <p:nvPr>
            <p:ph type="title"/>
          </p:nvPr>
        </p:nvSpPr>
        <p:spPr>
          <a:xfrm>
            <a:off x="838200" y="1496909"/>
            <a:ext cx="10515600" cy="630066"/>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ru-RU"/>
          </a:p>
        </p:txBody>
      </p:sp>
      <p:sp>
        <p:nvSpPr>
          <p:cNvPr id="3" name="Місце для тексту 2">
            <a:extLst>
              <a:ext uri="{FF2B5EF4-FFF2-40B4-BE49-F238E27FC236}">
                <a16:creationId xmlns:a16="http://schemas.microsoft.com/office/drawing/2014/main" xmlns="" id="{21196B6B-A196-4776-BFCC-CDD0E2B5CBA1}"/>
              </a:ext>
            </a:extLst>
          </p:cNvPr>
          <p:cNvSpPr>
            <a:spLocks noGrp="1"/>
          </p:cNvSpPr>
          <p:nvPr>
            <p:ph type="body" idx="1"/>
          </p:nvPr>
        </p:nvSpPr>
        <p:spPr>
          <a:xfrm>
            <a:off x="838200" y="2282099"/>
            <a:ext cx="10515600" cy="3989492"/>
          </a:xfrm>
          <a:prstGeom prst="rect">
            <a:avLst/>
          </a:prstGeom>
        </p:spPr>
        <p:txBody>
          <a:bodyPr vert="horz" lIns="91440" tIns="45720" rIns="91440" bIns="45720" rtlCol="0">
            <a:normAutofit/>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дати 3">
            <a:extLst>
              <a:ext uri="{FF2B5EF4-FFF2-40B4-BE49-F238E27FC236}">
                <a16:creationId xmlns:a16="http://schemas.microsoft.com/office/drawing/2014/main" xmlns="" id="{64AE33AA-3463-45A6-9313-C57559A0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a16="http://schemas.microsoft.com/office/drawing/2014/main" xmlns="" id="{D8D743D4-CA58-4427-A39E-BCC028B3E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Місце для номера слайда 5">
            <a:extLst>
              <a:ext uri="{FF2B5EF4-FFF2-40B4-BE49-F238E27FC236}">
                <a16:creationId xmlns:a16="http://schemas.microsoft.com/office/drawing/2014/main" xmlns="" id="{5966DC26-D958-44B1-86EC-C6A451A6A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84B70-0909-4491-AF1B-BA27E1125AE0}" type="slidenum">
              <a:rPr lang="ru-RU" smtClean="0"/>
              <a:t>‹#›</a:t>
            </a:fld>
            <a:endParaRPr lang="ru-RU"/>
          </a:p>
        </p:txBody>
      </p:sp>
      <p:pic>
        <p:nvPicPr>
          <p:cNvPr id="10" name="Рисунок 9">
            <a:extLst>
              <a:ext uri="{FF2B5EF4-FFF2-40B4-BE49-F238E27FC236}">
                <a16:creationId xmlns:a16="http://schemas.microsoft.com/office/drawing/2014/main" xmlns="" id="{7053A6B1-582C-4B4E-B6CE-B47124436758}"/>
              </a:ext>
            </a:extLst>
          </p:cNvPr>
          <p:cNvPicPr>
            <a:picLocks noChangeAspect="1"/>
          </p:cNvPicPr>
          <p:nvPr userDrawn="1"/>
        </p:nvPicPr>
        <p:blipFill>
          <a:blip r:embed="rId22"/>
          <a:stretch>
            <a:fillRect/>
          </a:stretch>
        </p:blipFill>
        <p:spPr>
          <a:xfrm>
            <a:off x="0" y="0"/>
            <a:ext cx="12192000" cy="1476343"/>
          </a:xfrm>
          <a:prstGeom prst="rect">
            <a:avLst/>
          </a:prstGeom>
        </p:spPr>
      </p:pic>
    </p:spTree>
    <p:extLst>
      <p:ext uri="{BB962C8B-B14F-4D97-AF65-F5344CB8AC3E}">
        <p14:creationId xmlns:p14="http://schemas.microsoft.com/office/powerpoint/2010/main" val="71745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6" r:id="rId16"/>
    <p:sldLayoutId id="2147483667" r:id="rId17"/>
    <p:sldLayoutId id="2147483668" r:id="rId18"/>
    <p:sldLayoutId id="2147483669" r:id="rId19"/>
    <p:sldLayoutId id="2147483671" r:id="rId20"/>
  </p:sldLayoutIdLst>
  <p:txStyles>
    <p:titleStyle>
      <a:lvl1pPr algn="l" defTabSz="914400" rtl="0" eaLnBrk="1" latinLnBrk="0" hangingPunct="1">
        <a:lnSpc>
          <a:spcPct val="90000"/>
        </a:lnSpc>
        <a:spcBef>
          <a:spcPct val="0"/>
        </a:spcBef>
        <a:buNone/>
        <a:defRPr sz="4000" b="1"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xmlns="" id="{41F95457-2192-4532-9719-EDFA8FCDC8B5}"/>
              </a:ext>
            </a:extLst>
          </p:cNvPr>
          <p:cNvSpPr>
            <a:spLocks noGrp="1"/>
          </p:cNvSpPr>
          <p:nvPr>
            <p:ph type="ctrTitle"/>
          </p:nvPr>
        </p:nvSpPr>
        <p:spPr>
          <a:xfrm>
            <a:off x="1604140" y="1886552"/>
            <a:ext cx="9144000" cy="833824"/>
          </a:xfrm>
        </p:spPr>
        <p:txBody>
          <a:bodyPr>
            <a:normAutofit fontScale="90000"/>
          </a:bodyPr>
          <a:lstStyle/>
          <a:p>
            <a:r>
              <a:rPr lang="en-US" dirty="0"/>
              <a:t>CSD33</a:t>
            </a:r>
            <a:endParaRPr lang="ru-RU" dirty="0"/>
          </a:p>
        </p:txBody>
      </p:sp>
      <p:sp>
        <p:nvSpPr>
          <p:cNvPr id="5" name="Підзаголовок 4">
            <a:extLst>
              <a:ext uri="{FF2B5EF4-FFF2-40B4-BE49-F238E27FC236}">
                <a16:creationId xmlns:a16="http://schemas.microsoft.com/office/drawing/2014/main" xmlns="" id="{8476579A-0A84-4B64-BB2F-862F7498DE51}"/>
              </a:ext>
            </a:extLst>
          </p:cNvPr>
          <p:cNvSpPr>
            <a:spLocks noGrp="1"/>
          </p:cNvSpPr>
          <p:nvPr>
            <p:ph type="subTitle" idx="1"/>
          </p:nvPr>
        </p:nvSpPr>
        <p:spPr>
          <a:xfrm>
            <a:off x="1604140" y="3742183"/>
            <a:ext cx="9144000" cy="589475"/>
          </a:xfrm>
        </p:spPr>
        <p:txBody>
          <a:bodyPr>
            <a:normAutofit/>
          </a:bodyPr>
          <a:lstStyle/>
          <a:p>
            <a:r>
              <a:rPr lang="en-US" sz="3600" b="1" dirty="0" err="1">
                <a:solidFill>
                  <a:srgbClr val="0070C0"/>
                </a:solidFill>
              </a:rPr>
              <a:t>Leack</a:t>
            </a:r>
            <a:r>
              <a:rPr lang="en-US" sz="3600" b="1" dirty="0">
                <a:solidFill>
                  <a:srgbClr val="0070C0"/>
                </a:solidFill>
              </a:rPr>
              <a:t> Detector</a:t>
            </a:r>
            <a:endParaRPr lang="ru-RU" sz="3600" b="1" dirty="0">
              <a:solidFill>
                <a:srgbClr val="0070C0"/>
              </a:solidFill>
            </a:endParaRPr>
          </a:p>
        </p:txBody>
      </p:sp>
      <p:sp>
        <p:nvSpPr>
          <p:cNvPr id="6" name="Заголовок 3">
            <a:extLst>
              <a:ext uri="{FF2B5EF4-FFF2-40B4-BE49-F238E27FC236}">
                <a16:creationId xmlns:a16="http://schemas.microsoft.com/office/drawing/2014/main" xmlns="" id="{41F95457-2192-4532-9719-EDFA8FCDC8B5}"/>
              </a:ext>
            </a:extLst>
          </p:cNvPr>
          <p:cNvSpPr txBox="1">
            <a:spLocks/>
          </p:cNvSpPr>
          <p:nvPr/>
        </p:nvSpPr>
        <p:spPr>
          <a:xfrm>
            <a:off x="1604140" y="2952621"/>
            <a:ext cx="9144000" cy="668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1">
                    <a:lumMod val="50000"/>
                  </a:schemeClr>
                </a:solidFill>
                <a:latin typeface="+mj-lt"/>
                <a:ea typeface="+mj-ea"/>
                <a:cs typeface="+mj-cs"/>
              </a:defRPr>
            </a:lvl1pPr>
          </a:lstStyle>
          <a:p>
            <a:r>
              <a:rPr lang="en-US" sz="2000" dirty="0"/>
              <a:t>Development of an architectural solution for the information security system </a:t>
            </a:r>
          </a:p>
          <a:p>
            <a:r>
              <a:rPr lang="en-US" sz="2000" dirty="0"/>
              <a:t>of a critical information infrastructure object</a:t>
            </a:r>
            <a:r>
              <a:rPr lang="ru-RU" sz="2000" dirty="0"/>
              <a:t>.</a:t>
            </a:r>
          </a:p>
        </p:txBody>
      </p:sp>
      <p:sp>
        <p:nvSpPr>
          <p:cNvPr id="3" name="Прямоугольник 2"/>
          <p:cNvSpPr/>
          <p:nvPr/>
        </p:nvSpPr>
        <p:spPr>
          <a:xfrm>
            <a:off x="1315452" y="4865645"/>
            <a:ext cx="6096000" cy="1200329"/>
          </a:xfrm>
          <a:prstGeom prst="rect">
            <a:avLst/>
          </a:prstGeom>
        </p:spPr>
        <p:txBody>
          <a:bodyPr>
            <a:spAutoFit/>
          </a:bodyPr>
          <a:lstStyle/>
          <a:p>
            <a:r>
              <a:rPr lang="en-US" b="1" dirty="0"/>
              <a:t>Team Members</a:t>
            </a:r>
            <a:r>
              <a:rPr lang="en-US" dirty="0"/>
              <a:t>:				</a:t>
            </a:r>
          </a:p>
          <a:p>
            <a:r>
              <a:rPr lang="en-US" dirty="0" err="1"/>
              <a:t>Olexander</a:t>
            </a:r>
            <a:r>
              <a:rPr lang="uk-UA" dirty="0"/>
              <a:t> </a:t>
            </a:r>
            <a:r>
              <a:rPr lang="en-US" dirty="0"/>
              <a:t>Marchuk</a:t>
            </a:r>
          </a:p>
          <a:p>
            <a:r>
              <a:rPr lang="en-US" dirty="0" err="1"/>
              <a:t>Vladyslav</a:t>
            </a:r>
            <a:r>
              <a:rPr lang="uk-UA" dirty="0"/>
              <a:t> </a:t>
            </a:r>
            <a:r>
              <a:rPr lang="en-US" dirty="0" err="1"/>
              <a:t>Savchuk</a:t>
            </a:r>
            <a:endParaRPr lang="en-US" dirty="0"/>
          </a:p>
          <a:p>
            <a:r>
              <a:rPr lang="en-US" dirty="0" err="1"/>
              <a:t>Olexandr</a:t>
            </a:r>
            <a:r>
              <a:rPr lang="uk-UA" dirty="0"/>
              <a:t> </a:t>
            </a:r>
            <a:r>
              <a:rPr lang="en-US" dirty="0" err="1"/>
              <a:t>Karpyshynets</a:t>
            </a:r>
            <a:endParaRPr lang="en-US" dirty="0"/>
          </a:p>
        </p:txBody>
      </p:sp>
      <p:pic>
        <p:nvPicPr>
          <p:cNvPr id="1026" name="Picture 2" descr="http://www.viti.edu.ua/img/vi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5348" y="676876"/>
            <a:ext cx="15240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a:xfrm>
            <a:off x="4773622" y="3016578"/>
            <a:ext cx="2522328" cy="417444"/>
          </a:xfrm>
        </p:spPr>
        <p:txBody>
          <a:bodyPr>
            <a:normAutofit fontScale="90000"/>
          </a:bodyPr>
          <a:lstStyle/>
          <a:p>
            <a:r>
              <a:rPr lang="en-US" dirty="0">
                <a:solidFill>
                  <a:srgbClr val="0070C0"/>
                </a:solidFill>
              </a:rPr>
              <a:t>Questions?</a:t>
            </a:r>
            <a:endParaRPr lang="ru-RU" dirty="0">
              <a:solidFill>
                <a:srgbClr val="0070C0"/>
              </a:solidFill>
            </a:endParaRPr>
          </a:p>
        </p:txBody>
      </p:sp>
    </p:spTree>
    <p:extLst>
      <p:ext uri="{BB962C8B-B14F-4D97-AF65-F5344CB8AC3E}">
        <p14:creationId xmlns:p14="http://schemas.microsoft.com/office/powerpoint/2010/main" val="260386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xmlns="" id="{B9AB4192-A602-4FD4-8C05-42C77D9D2E6A}"/>
              </a:ext>
            </a:extLst>
          </p:cNvPr>
          <p:cNvSpPr>
            <a:spLocks noGrp="1"/>
          </p:cNvSpPr>
          <p:nvPr>
            <p:ph idx="1"/>
          </p:nvPr>
        </p:nvSpPr>
        <p:spPr/>
        <p:txBody>
          <a:bodyPr>
            <a:normAutofit fontScale="70000" lnSpcReduction="20000"/>
          </a:bodyPr>
          <a:lstStyle/>
          <a:p>
            <a:pPr algn="just"/>
            <a:r>
              <a:rPr lang="en-US" b="1" dirty="0"/>
              <a:t>Problem statement:</a:t>
            </a:r>
            <a:r>
              <a:rPr lang="en-US" dirty="0"/>
              <a:t> unauthorized access to information at critical infrastructure objects.</a:t>
            </a:r>
          </a:p>
          <a:p>
            <a:pPr algn="just"/>
            <a:r>
              <a:rPr lang="en-US" b="1" dirty="0"/>
              <a:t>Negative impact:</a:t>
            </a:r>
            <a:r>
              <a:rPr lang="en-US" dirty="0"/>
              <a:t> the difficulty of  critical infrastructure objects personnel control  of  non-volatile critical information carriers usage, unauthorized VPN connections *, the use of various families of operating systems (Windows, Linux…) on critical infrastructure facilities, the difficulty of adopting for usage in armed forced forces information protection software with "closed" program code.</a:t>
            </a:r>
          </a:p>
          <a:p>
            <a:pPr algn="just"/>
            <a:r>
              <a:rPr lang="en-US" b="1" dirty="0"/>
              <a:t>Expected outcomes of a successful solution:</a:t>
            </a:r>
            <a:r>
              <a:rPr lang="en-US" dirty="0"/>
              <a:t> </a:t>
            </a:r>
            <a:endParaRPr lang="uk-UA" dirty="0"/>
          </a:p>
          <a:p>
            <a:pPr marL="0" indent="0" algn="just">
              <a:buNone/>
            </a:pPr>
            <a:r>
              <a:rPr lang="uk-UA" dirty="0"/>
              <a:t>	</a:t>
            </a:r>
            <a:r>
              <a:rPr lang="ru-RU" dirty="0"/>
              <a:t>1. </a:t>
            </a:r>
            <a:r>
              <a:rPr lang="en-US" dirty="0"/>
              <a:t>Network security ensuring:  propose parameters of cryptographic algorithms and x.509 certificates using DSTU 9041:2020 for usage in generally accepted information security protocols based on </a:t>
            </a:r>
            <a:r>
              <a:rPr lang="en-US" dirty="0" err="1"/>
              <a:t>Openssl</a:t>
            </a:r>
            <a:r>
              <a:rPr lang="en-US" dirty="0"/>
              <a:t> and OpenVPN for information exchange between elements and components of the unauthorized access protection subsystem for USB devices.</a:t>
            </a:r>
          </a:p>
          <a:p>
            <a:pPr marL="0" indent="0" algn="just">
              <a:buNone/>
            </a:pPr>
            <a:r>
              <a:rPr lang="uk-UA" dirty="0"/>
              <a:t>	2. </a:t>
            </a:r>
            <a:r>
              <a:rPr lang="en-US" dirty="0"/>
              <a:t>Protecting workstations and the information system in general: offer our own solution for protecting workstations from unauthorized usage of USB devices and VPN tunnels. </a:t>
            </a:r>
          </a:p>
          <a:p>
            <a:pPr marL="0" indent="0" algn="just">
              <a:buNone/>
            </a:pPr>
            <a:r>
              <a:rPr lang="uk-UA" dirty="0"/>
              <a:t>	3. </a:t>
            </a:r>
            <a:r>
              <a:rPr lang="en-US" dirty="0"/>
              <a:t>Improve the efficiency of responding to cyber threats by implementing event logging and visualization software using ELK Stack by components of a critical information infrastructure object.</a:t>
            </a:r>
          </a:p>
          <a:p>
            <a:pPr algn="just"/>
            <a:r>
              <a:rPr lang="en-US" b="1" dirty="0"/>
              <a:t>Stakeholders of the solution:</a:t>
            </a:r>
            <a:r>
              <a:rPr lang="en-US" dirty="0"/>
              <a:t> Armed Forces of Ukraine</a:t>
            </a:r>
            <a:r>
              <a:rPr lang="uk-UA" dirty="0"/>
              <a:t>.</a:t>
            </a:r>
            <a:endParaRPr lang="ru-RU" b="1" dirty="0"/>
          </a:p>
        </p:txBody>
      </p:sp>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Problem Description</a:t>
            </a:r>
            <a:endParaRPr lang="ru-RU" dirty="0">
              <a:solidFill>
                <a:srgbClr val="0070C0"/>
              </a:solidFill>
            </a:endParaRPr>
          </a:p>
        </p:txBody>
      </p:sp>
    </p:spTree>
    <p:extLst>
      <p:ext uri="{BB962C8B-B14F-4D97-AF65-F5344CB8AC3E}">
        <p14:creationId xmlns:p14="http://schemas.microsoft.com/office/powerpoint/2010/main" val="77426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xmlns="" id="{B9AB4192-A602-4FD4-8C05-42C77D9D2E6A}"/>
              </a:ext>
            </a:extLst>
          </p:cNvPr>
          <p:cNvSpPr>
            <a:spLocks noGrp="1"/>
          </p:cNvSpPr>
          <p:nvPr>
            <p:ph idx="1"/>
          </p:nvPr>
        </p:nvSpPr>
        <p:spPr/>
        <p:txBody>
          <a:bodyPr/>
          <a:lstStyle/>
          <a:p>
            <a:pPr algn="just"/>
            <a:r>
              <a:rPr lang="en-US" b="1" dirty="0"/>
              <a:t>Main idea of the solution: </a:t>
            </a:r>
            <a:r>
              <a:rPr lang="en-US" dirty="0"/>
              <a:t>to</a:t>
            </a:r>
            <a:r>
              <a:rPr lang="uk-UA" b="1" dirty="0"/>
              <a:t> </a:t>
            </a:r>
            <a:r>
              <a:rPr lang="en-US" dirty="0"/>
              <a:t>use national standardized cryptosystems for critical infrastructure cybersecurity systems building.</a:t>
            </a:r>
          </a:p>
          <a:p>
            <a:pPr algn="just"/>
            <a:r>
              <a:rPr lang="en-US" b="1" dirty="0"/>
              <a:t>Goal: </a:t>
            </a:r>
            <a:r>
              <a:rPr lang="en-US" dirty="0"/>
              <a:t>increase the efficiency of the information protection system against data leakage at critical infrastructure objects.</a:t>
            </a:r>
            <a:endParaRPr lang="en-US" b="1" dirty="0"/>
          </a:p>
          <a:p>
            <a:pPr algn="just"/>
            <a:r>
              <a:rPr lang="en-US" b="1" dirty="0"/>
              <a:t>Key elements : </a:t>
            </a:r>
            <a:r>
              <a:rPr lang="en-US" dirty="0"/>
              <a:t>IEEE x.509v3, DSTU</a:t>
            </a:r>
            <a:r>
              <a:rPr lang="ru-RU" dirty="0"/>
              <a:t> 9041:2020, </a:t>
            </a:r>
            <a:r>
              <a:rPr lang="en-US" dirty="0"/>
              <a:t>USB-devices</a:t>
            </a:r>
            <a:r>
              <a:rPr lang="uk-UA" dirty="0"/>
              <a:t>, </a:t>
            </a:r>
            <a:r>
              <a:rPr lang="en-US" dirty="0"/>
              <a:t>SIEM</a:t>
            </a:r>
            <a:endParaRPr lang="uk-UA" dirty="0"/>
          </a:p>
          <a:p>
            <a:pPr algn="just"/>
            <a:r>
              <a:rPr lang="en-US" b="1" dirty="0"/>
              <a:t>Used </a:t>
            </a:r>
            <a:r>
              <a:rPr lang="en-US" b="1" dirty="0" err="1"/>
              <a:t>OpenSource</a:t>
            </a:r>
            <a:r>
              <a:rPr lang="en-US" b="1" dirty="0"/>
              <a:t> solutions:</a:t>
            </a:r>
            <a:r>
              <a:rPr lang="en-US" dirty="0"/>
              <a:t> ELK Stack, </a:t>
            </a:r>
            <a:r>
              <a:rPr lang="en-US" dirty="0" err="1"/>
              <a:t>OpenVPN</a:t>
            </a:r>
            <a:r>
              <a:rPr lang="en-US" dirty="0"/>
              <a:t>, OpenSSL</a:t>
            </a:r>
          </a:p>
        </p:txBody>
      </p:sp>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spTree>
    <p:extLst>
      <p:ext uri="{BB962C8B-B14F-4D97-AF65-F5344CB8AC3E}">
        <p14:creationId xmlns:p14="http://schemas.microsoft.com/office/powerpoint/2010/main" val="141613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pic>
        <p:nvPicPr>
          <p:cNvPr id="5" name="Рисунок 4"/>
          <p:cNvPicPr>
            <a:picLocks noChangeAspect="1"/>
          </p:cNvPicPr>
          <p:nvPr/>
        </p:nvPicPr>
        <p:blipFill>
          <a:blip r:embed="rId2"/>
          <a:stretch>
            <a:fillRect/>
          </a:stretch>
        </p:blipFill>
        <p:spPr>
          <a:xfrm>
            <a:off x="1161938" y="1759227"/>
            <a:ext cx="9923253" cy="5060201"/>
          </a:xfrm>
          <a:prstGeom prst="rect">
            <a:avLst/>
          </a:prstGeom>
        </p:spPr>
      </p:pic>
    </p:spTree>
    <p:extLst>
      <p:ext uri="{BB962C8B-B14F-4D97-AF65-F5344CB8AC3E}">
        <p14:creationId xmlns:p14="http://schemas.microsoft.com/office/powerpoint/2010/main" val="218380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pic>
        <p:nvPicPr>
          <p:cNvPr id="4" name="Рисунок 3"/>
          <p:cNvPicPr>
            <a:picLocks noChangeAspect="1"/>
          </p:cNvPicPr>
          <p:nvPr/>
        </p:nvPicPr>
        <p:blipFill rotWithShape="1">
          <a:blip r:embed="rId2"/>
          <a:srcRect t="8784" r="1085"/>
          <a:stretch/>
        </p:blipFill>
        <p:spPr>
          <a:xfrm>
            <a:off x="1199072" y="1901815"/>
            <a:ext cx="9558068" cy="4728422"/>
          </a:xfrm>
          <a:prstGeom prst="rect">
            <a:avLst/>
          </a:prstGeom>
        </p:spPr>
      </p:pic>
    </p:spTree>
    <p:extLst>
      <p:ext uri="{BB962C8B-B14F-4D97-AF65-F5344CB8AC3E}">
        <p14:creationId xmlns:p14="http://schemas.microsoft.com/office/powerpoint/2010/main" val="355491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pic>
        <p:nvPicPr>
          <p:cNvPr id="4" name="Рисунок 3"/>
          <p:cNvPicPr>
            <a:picLocks noChangeAspect="1"/>
          </p:cNvPicPr>
          <p:nvPr/>
        </p:nvPicPr>
        <p:blipFill rotWithShape="1">
          <a:blip r:embed="rId2"/>
          <a:srcRect l="142" t="8520" r="94" b="2980"/>
          <a:stretch/>
        </p:blipFill>
        <p:spPr>
          <a:xfrm>
            <a:off x="966159" y="1759227"/>
            <a:ext cx="9998015" cy="4757921"/>
          </a:xfrm>
          <a:prstGeom prst="rect">
            <a:avLst/>
          </a:prstGeom>
        </p:spPr>
      </p:pic>
    </p:spTree>
    <p:extLst>
      <p:ext uri="{BB962C8B-B14F-4D97-AF65-F5344CB8AC3E}">
        <p14:creationId xmlns:p14="http://schemas.microsoft.com/office/powerpoint/2010/main" val="100173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xmlns="" id="{B9AB4192-A602-4FD4-8C05-42C77D9D2E6A}"/>
              </a:ext>
            </a:extLst>
          </p:cNvPr>
          <p:cNvSpPr>
            <a:spLocks noGrp="1"/>
          </p:cNvSpPr>
          <p:nvPr>
            <p:ph idx="1"/>
          </p:nvPr>
        </p:nvSpPr>
        <p:spPr>
          <a:xfrm>
            <a:off x="838200" y="1868557"/>
            <a:ext cx="10515600" cy="4670266"/>
          </a:xfrm>
        </p:spPr>
        <p:txBody>
          <a:bodyPr>
            <a:normAutofit fontScale="92500" lnSpcReduction="20000"/>
          </a:bodyPr>
          <a:lstStyle/>
          <a:p>
            <a:r>
              <a:rPr lang="en-US" b="1" dirty="0"/>
              <a:t>Main results:</a:t>
            </a:r>
            <a:r>
              <a:rPr lang="en-US" dirty="0"/>
              <a:t> </a:t>
            </a:r>
          </a:p>
          <a:p>
            <a:pPr marL="0" indent="0" algn="just">
              <a:buNone/>
            </a:pPr>
            <a:r>
              <a:rPr lang="en-US" dirty="0"/>
              <a:t>	</a:t>
            </a:r>
            <a:r>
              <a:rPr lang="uk-UA" dirty="0"/>
              <a:t>1. </a:t>
            </a:r>
            <a:r>
              <a:rPr lang="en-US" dirty="0"/>
              <a:t>The parameters of the elliptic curve were generated using the software </a:t>
            </a:r>
            <a:r>
              <a:rPr lang="en-US" dirty="0" err="1"/>
              <a:t>modpol</a:t>
            </a:r>
            <a:r>
              <a:rPr lang="en-US" dirty="0"/>
              <a:t> and sea to create public key certificates in accordance with the standard DSTU 9041: 2020.</a:t>
            </a:r>
          </a:p>
          <a:p>
            <a:pPr marL="0" indent="0" algn="just">
              <a:buNone/>
            </a:pPr>
            <a:r>
              <a:rPr lang="en-US" dirty="0"/>
              <a:t>	2. Secure VPN connection using OpenVPN was created.</a:t>
            </a:r>
          </a:p>
          <a:p>
            <a:pPr marL="0" indent="0" algn="just">
              <a:buNone/>
            </a:pPr>
            <a:r>
              <a:rPr lang="en-US" dirty="0"/>
              <a:t>	</a:t>
            </a:r>
            <a:r>
              <a:rPr lang="uk-UA" dirty="0"/>
              <a:t>3</a:t>
            </a:r>
            <a:r>
              <a:rPr lang="en-US" dirty="0"/>
              <a:t>. Components for detecting unauthorized connection of USB devices and creating VPN tunnels * were developed (software detector for USB carriers and VPN tunnels "USB Agent v.0.3a" for Windows and Linux, instructions for setting up and configuring ELK Stack, workstation blocking component * ).</a:t>
            </a:r>
            <a:r>
              <a:rPr lang="uk-UA" dirty="0"/>
              <a:t> </a:t>
            </a:r>
            <a:endParaRPr lang="en-US" dirty="0"/>
          </a:p>
          <a:p>
            <a:r>
              <a:rPr lang="en-US" b="1" dirty="0"/>
              <a:t>Created artefacts: </a:t>
            </a:r>
            <a:r>
              <a:rPr lang="en-US" dirty="0"/>
              <a:t>USB Agent v.0.3a</a:t>
            </a:r>
          </a:p>
          <a:p>
            <a:r>
              <a:rPr lang="en-US" b="1" dirty="0"/>
              <a:t>Proofs of goal reach:</a:t>
            </a:r>
            <a:r>
              <a:rPr lang="uk-UA" b="1" dirty="0"/>
              <a:t> </a:t>
            </a:r>
            <a:r>
              <a:rPr lang="uk-UA" dirty="0"/>
              <a:t>демонстрація роботи компоненти, програмний код на </a:t>
            </a:r>
            <a:r>
              <a:rPr lang="en-US" dirty="0" err="1"/>
              <a:t>Gitlab</a:t>
            </a:r>
            <a:r>
              <a:rPr lang="uk-UA" dirty="0"/>
              <a:t>.</a:t>
            </a:r>
            <a:endParaRPr lang="en-US" dirty="0"/>
          </a:p>
        </p:txBody>
      </p:sp>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Results</a:t>
            </a:r>
            <a:endParaRPr lang="ru-RU" dirty="0">
              <a:solidFill>
                <a:srgbClr val="0070C0"/>
              </a:solidFill>
            </a:endParaRPr>
          </a:p>
        </p:txBody>
      </p:sp>
    </p:spTree>
    <p:extLst>
      <p:ext uri="{BB962C8B-B14F-4D97-AF65-F5344CB8AC3E}">
        <p14:creationId xmlns:p14="http://schemas.microsoft.com/office/powerpoint/2010/main" val="254169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xmlns="" id="{B9AB4192-A602-4FD4-8C05-42C77D9D2E6A}"/>
              </a:ext>
            </a:extLst>
          </p:cNvPr>
          <p:cNvSpPr>
            <a:spLocks noGrp="1"/>
          </p:cNvSpPr>
          <p:nvPr>
            <p:ph idx="1"/>
          </p:nvPr>
        </p:nvSpPr>
        <p:spPr>
          <a:xfrm>
            <a:off x="838200" y="1868557"/>
            <a:ext cx="10515600" cy="4670266"/>
          </a:xfrm>
        </p:spPr>
        <p:txBody>
          <a:bodyPr>
            <a:normAutofit/>
          </a:bodyPr>
          <a:lstStyle/>
          <a:p>
            <a:r>
              <a:rPr lang="en-US" b="1" dirty="0"/>
              <a:t>Efficiency assessment in comparison with existing solutions:</a:t>
            </a:r>
            <a:endParaRPr lang="uk-UA" b="1" dirty="0"/>
          </a:p>
          <a:p>
            <a:pPr marL="0" indent="0" algn="just">
              <a:buNone/>
            </a:pPr>
            <a:r>
              <a:rPr lang="uk-UA" b="1" dirty="0"/>
              <a:t>	</a:t>
            </a:r>
            <a:r>
              <a:rPr lang="uk-UA" dirty="0"/>
              <a:t>1. </a:t>
            </a:r>
            <a:r>
              <a:rPr lang="en-US" dirty="0"/>
              <a:t>Open source software that allows you to develop your own additional solutions.</a:t>
            </a:r>
            <a:endParaRPr lang="uk-UA" dirty="0"/>
          </a:p>
          <a:p>
            <a:pPr marL="0" indent="0" algn="just">
              <a:buNone/>
            </a:pPr>
            <a:r>
              <a:rPr lang="uk-UA" dirty="0"/>
              <a:t>	2. </a:t>
            </a:r>
            <a:r>
              <a:rPr lang="en-US" dirty="0"/>
              <a:t>The openness of the code allows to receive certificates for comprehensive systems of information protection in the future</a:t>
            </a:r>
            <a:endParaRPr lang="uk-UA" dirty="0"/>
          </a:p>
          <a:p>
            <a:pPr marL="0" indent="0" algn="just">
              <a:buNone/>
            </a:pPr>
            <a:r>
              <a:rPr lang="uk-UA" dirty="0"/>
              <a:t>	3. </a:t>
            </a:r>
            <a:r>
              <a:rPr lang="en-US" dirty="0"/>
              <a:t>Usage of ELK Stack software components in the Armed Forces of Ukraine and agencies of the sector. </a:t>
            </a:r>
            <a:endParaRPr lang="uk-UA" dirty="0"/>
          </a:p>
          <a:p>
            <a:endParaRPr lang="ru-RU" b="1" dirty="0"/>
          </a:p>
        </p:txBody>
      </p:sp>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Results</a:t>
            </a:r>
            <a:endParaRPr lang="ru-RU" dirty="0">
              <a:solidFill>
                <a:srgbClr val="0070C0"/>
              </a:solidFill>
            </a:endParaRPr>
          </a:p>
        </p:txBody>
      </p:sp>
    </p:spTree>
    <p:extLst>
      <p:ext uri="{BB962C8B-B14F-4D97-AF65-F5344CB8AC3E}">
        <p14:creationId xmlns:p14="http://schemas.microsoft.com/office/powerpoint/2010/main" val="38538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a16="http://schemas.microsoft.com/office/drawing/2014/main" xmlns="" id="{B9AB4192-A602-4FD4-8C05-42C77D9D2E6A}"/>
              </a:ext>
            </a:extLst>
          </p:cNvPr>
          <p:cNvSpPr>
            <a:spLocks noGrp="1"/>
          </p:cNvSpPr>
          <p:nvPr>
            <p:ph idx="1"/>
          </p:nvPr>
        </p:nvSpPr>
        <p:spPr/>
        <p:txBody>
          <a:bodyPr>
            <a:normAutofit lnSpcReduction="10000"/>
          </a:bodyPr>
          <a:lstStyle/>
          <a:p>
            <a:pPr algn="just"/>
            <a:r>
              <a:rPr lang="en-US" b="1" dirty="0"/>
              <a:t>Meet Real Needs:</a:t>
            </a:r>
            <a:r>
              <a:rPr lang="uk-UA" b="1" dirty="0"/>
              <a:t> </a:t>
            </a:r>
            <a:r>
              <a:rPr lang="en-US" dirty="0"/>
              <a:t>the number of incidents related to the unauthorized use of USB-carriers in the Armed Forces is very high, as well as the number of malware infections of Armed Forces of Ukraine information system workstations by malware.</a:t>
            </a:r>
            <a:endParaRPr lang="uk-UA" dirty="0"/>
          </a:p>
          <a:p>
            <a:r>
              <a:rPr lang="en-US" b="1" dirty="0"/>
              <a:t>Innovation:</a:t>
            </a:r>
            <a:r>
              <a:rPr lang="uk-UA" dirty="0"/>
              <a:t> </a:t>
            </a:r>
            <a:r>
              <a:rPr lang="en-US" dirty="0"/>
              <a:t>usage of standardized cryptosystems for building elements of subsystems of critical infrastructure protection from unauthorized leakage.</a:t>
            </a:r>
          </a:p>
          <a:p>
            <a:r>
              <a:rPr lang="en-US" b="1" dirty="0"/>
              <a:t>Completeness</a:t>
            </a:r>
            <a:r>
              <a:rPr lang="uk-UA" b="1" dirty="0"/>
              <a:t>: </a:t>
            </a:r>
            <a:r>
              <a:rPr lang="en-US" dirty="0"/>
              <a:t>posed tasks were fully completed.</a:t>
            </a:r>
          </a:p>
          <a:p>
            <a:r>
              <a:rPr lang="en-US" b="1" dirty="0" err="1"/>
              <a:t>Implementability</a:t>
            </a:r>
            <a:r>
              <a:rPr lang="en-US" b="1" dirty="0"/>
              <a:t>:</a:t>
            </a:r>
            <a:r>
              <a:rPr lang="uk-UA" b="1" dirty="0"/>
              <a:t> </a:t>
            </a:r>
            <a:r>
              <a:rPr lang="en-US" dirty="0"/>
              <a:t>in the Armed Forces of Ukraine and other agencies of the security sector.</a:t>
            </a:r>
            <a:endParaRPr lang="ru-RU" b="1" dirty="0"/>
          </a:p>
        </p:txBody>
      </p:sp>
      <p:sp>
        <p:nvSpPr>
          <p:cNvPr id="3" name="Заголовок 2">
            <a:extLst>
              <a:ext uri="{FF2B5EF4-FFF2-40B4-BE49-F238E27FC236}">
                <a16:creationId xmlns:a16="http://schemas.microsoft.com/office/drawing/2014/main" xmlns="" id="{7E521DC4-9C11-4523-A266-DE6237C3AA20}"/>
              </a:ext>
            </a:extLst>
          </p:cNvPr>
          <p:cNvSpPr>
            <a:spLocks noGrp="1"/>
          </p:cNvSpPr>
          <p:nvPr>
            <p:ph type="title"/>
          </p:nvPr>
        </p:nvSpPr>
        <p:spPr/>
        <p:txBody>
          <a:bodyPr>
            <a:normAutofit fontScale="90000"/>
          </a:bodyPr>
          <a:lstStyle/>
          <a:p>
            <a:r>
              <a:rPr lang="en-US" dirty="0">
                <a:solidFill>
                  <a:srgbClr val="0070C0"/>
                </a:solidFill>
              </a:rPr>
              <a:t>Self-assessment</a:t>
            </a:r>
            <a:endParaRPr lang="ru-RU" dirty="0">
              <a:solidFill>
                <a:srgbClr val="0070C0"/>
              </a:solidFill>
            </a:endParaRPr>
          </a:p>
        </p:txBody>
      </p:sp>
    </p:spTree>
    <p:extLst>
      <p:ext uri="{BB962C8B-B14F-4D97-AF65-F5344CB8AC3E}">
        <p14:creationId xmlns:p14="http://schemas.microsoft.com/office/powerpoint/2010/main" val="123852791"/>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271</Words>
  <Application>Microsoft Office PowerPoint</Application>
  <PresentationFormat>Широкоэкранный</PresentationFormat>
  <Paragraphs>42</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Noto Sans</vt:lpstr>
      <vt:lpstr>Тема Office</vt:lpstr>
      <vt:lpstr>CSD33</vt:lpstr>
      <vt:lpstr>Problem Description</vt:lpstr>
      <vt:lpstr>Project Description</vt:lpstr>
      <vt:lpstr>Project Description</vt:lpstr>
      <vt:lpstr>Project Description</vt:lpstr>
      <vt:lpstr>Project Description</vt:lpstr>
      <vt:lpstr>Results</vt:lpstr>
      <vt:lpstr>Results</vt:lpstr>
      <vt:lpstr>Self-assessment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Oksana Horbach</dc:creator>
  <cp:lastModifiedBy>Учетная запись Майкрософт</cp:lastModifiedBy>
  <cp:revision>79</cp:revision>
  <cp:lastPrinted>2021-11-14T14:25:27Z</cp:lastPrinted>
  <dcterms:created xsi:type="dcterms:W3CDTF">2021-11-14T10:45:41Z</dcterms:created>
  <dcterms:modified xsi:type="dcterms:W3CDTF">2021-11-19T06:28:41Z</dcterms:modified>
</cp:coreProperties>
</file>