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0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7E13D-0CC1-4453-B282-A6FAF353DFB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CA016-EC0B-459B-8EFA-170DF2EDB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5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1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1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6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5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1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2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7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6898340"/>
          </a:xfrm>
          <a:prstGeom prst="rect">
            <a:avLst/>
          </a:prstGeom>
          <a:blipFill>
            <a:blip r:embed="rId2"/>
            <a:srcRect/>
            <a:stretch>
              <a:fillRect l="-335" r="-785" b="-10902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8914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1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1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2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2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B42-8B02-4D35-A943-A184CD675A31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6C66-0C97-4940-B3DF-EE2EFACAD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2022/8/29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cs.cornell.edu/~cristi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3028" y="2435805"/>
            <a:ext cx="6322298" cy="120032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ChatBot</a:t>
            </a:r>
            <a:endParaRPr kumimoji="1"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06618D-97BE-9974-7D3E-AF706530CCD3}"/>
              </a:ext>
            </a:extLst>
          </p:cNvPr>
          <p:cNvSpPr txBox="1"/>
          <p:nvPr/>
        </p:nvSpPr>
        <p:spPr>
          <a:xfrm>
            <a:off x="1348032" y="5297864"/>
            <a:ext cx="45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成员：欧阳廷浩，熊峰，王俊程，王旭鹏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94F39E-A367-CF7C-F579-1F374E078AB8}"/>
              </a:ext>
            </a:extLst>
          </p:cNvPr>
          <p:cNvSpPr txBox="1"/>
          <p:nvPr/>
        </p:nvSpPr>
        <p:spPr>
          <a:xfrm>
            <a:off x="1348032" y="4913052"/>
            <a:ext cx="18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主讲人：王旭鹏</a:t>
            </a:r>
          </a:p>
        </p:txBody>
      </p:sp>
    </p:spTree>
    <p:extLst>
      <p:ext uri="{BB962C8B-B14F-4D97-AF65-F5344CB8AC3E}">
        <p14:creationId xmlns:p14="http://schemas.microsoft.com/office/powerpoint/2010/main" val="9169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0675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4639" y="799157"/>
            <a:ext cx="2395507" cy="746356"/>
          </a:xfrm>
          <a:prstGeom prst="rect">
            <a:avLst/>
          </a:prstGeom>
          <a:noFill/>
        </p:spPr>
        <p:txBody>
          <a:bodyPr wrap="square" lIns="68570" tIns="34289" rIns="68570" bIns="34289" rtlCol="0">
            <a:spAutoFit/>
          </a:bodyPr>
          <a:lstStyle/>
          <a:p>
            <a:pPr defTabSz="685681"/>
            <a:r>
              <a:rPr lang="zh-CN" altLang="en-US" sz="4400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数据来源</a:t>
            </a:r>
          </a:p>
        </p:txBody>
      </p:sp>
      <p:sp>
        <p:nvSpPr>
          <p:cNvPr id="4" name="矩形 3"/>
          <p:cNvSpPr/>
          <p:nvPr/>
        </p:nvSpPr>
        <p:spPr>
          <a:xfrm>
            <a:off x="1274638" y="2175395"/>
            <a:ext cx="9679111" cy="99834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数据来源于美国康奈尔大学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学院，网址：</a:t>
            </a:r>
            <a:r>
              <a:rPr lang="en-US" altLang="zh-CN" sz="1600" dirty="0">
                <a:hlinkClick r:id="rId3"/>
              </a:rPr>
              <a:t>Home | Department of Computer Science (cornell.edu)</a:t>
            </a:r>
            <a:r>
              <a:rPr lang="zh-CN" altLang="en-US" sz="1600" dirty="0"/>
              <a:t>、</a:t>
            </a:r>
            <a:r>
              <a:rPr lang="en-US" altLang="zh-CN" sz="1600" dirty="0">
                <a:hlinkClick r:id="rId4"/>
              </a:rPr>
              <a:t>Cristian </a:t>
            </a:r>
            <a:r>
              <a:rPr lang="en-US" altLang="zh-CN" sz="1600" dirty="0" err="1">
                <a:hlinkClick r:id="rId4"/>
              </a:rPr>
              <a:t>Danescu</a:t>
            </a:r>
            <a:r>
              <a:rPr lang="en-US" altLang="zh-CN" sz="1600" dirty="0">
                <a:hlinkClick r:id="rId4"/>
              </a:rPr>
              <a:t>-Niculescu-</a:t>
            </a:r>
            <a:r>
              <a:rPr lang="en-US" altLang="zh-CN" sz="1600" dirty="0" err="1">
                <a:hlinkClick r:id="rId4"/>
              </a:rPr>
              <a:t>Mizil</a:t>
            </a:r>
            <a:r>
              <a:rPr lang="en-US" altLang="zh-CN" sz="1600" dirty="0">
                <a:hlinkClick r:id="rId4"/>
              </a:rPr>
              <a:t> (cornell.edu)</a:t>
            </a:r>
            <a:r>
              <a:rPr lang="zh-CN" altLang="en-US" sz="1600" dirty="0"/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该数据集中包含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10,292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对电影人物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一部电影有多个人物，某两个人之间可能存在对话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220,579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个对话，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部电影的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9,035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个人物，总共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304,713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个片段。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C11D3B-16D7-F820-E525-91B1A2A08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402" y="3429000"/>
            <a:ext cx="7365469" cy="24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66186" y="3308863"/>
            <a:ext cx="6238875" cy="1762125"/>
            <a:chOff x="1457630" y="2779865"/>
            <a:chExt cx="8318500" cy="2349500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1457630" y="4129240"/>
              <a:ext cx="1485900" cy="1000125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899946" y="4147641"/>
              <a:ext cx="834159" cy="362599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47671" y="3853015"/>
              <a:ext cx="1177059" cy="657225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24730" y="3886353"/>
              <a:ext cx="1400175" cy="366712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324905" y="3686328"/>
              <a:ext cx="1063625" cy="539895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328205" y="3711729"/>
              <a:ext cx="1654175" cy="26986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8910942" y="2779865"/>
              <a:ext cx="865188" cy="945357"/>
            </a:xfrm>
            <a:prstGeom prst="line">
              <a:avLst/>
            </a:prstGeom>
            <a:ln w="825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 flipV="1">
            <a:off x="2666188" y="4028002"/>
            <a:ext cx="260747" cy="8786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39991" y="3594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数据集划分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589730" y="2840113"/>
            <a:ext cx="2106667" cy="691538"/>
            <a:chOff x="3097302" y="2424254"/>
            <a:chExt cx="2808889" cy="922051"/>
          </a:xfrm>
        </p:grpSpPr>
        <p:sp>
          <p:nvSpPr>
            <p:cNvPr id="21" name="文本框 20"/>
            <p:cNvSpPr txBox="1"/>
            <p:nvPr/>
          </p:nvSpPr>
          <p:spPr>
            <a:xfrm>
              <a:off x="3097302" y="2853862"/>
              <a:ext cx="280888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81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构建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Seq2Seq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模型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644691" y="2424254"/>
              <a:ext cx="2060963" cy="363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783">
                <a:lnSpc>
                  <a:spcPts val="1275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931091" y="324303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Decoder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000544" y="2874270"/>
            <a:ext cx="1545722" cy="594634"/>
            <a:chOff x="8569940" y="1423745"/>
            <a:chExt cx="2060963" cy="792846"/>
          </a:xfrm>
        </p:grpSpPr>
        <p:sp>
          <p:nvSpPr>
            <p:cNvPr id="27" name="文本框 26"/>
            <p:cNvSpPr txBox="1"/>
            <p:nvPr/>
          </p:nvSpPr>
          <p:spPr>
            <a:xfrm>
              <a:off x="8569940" y="1423745"/>
              <a:ext cx="8617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81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贪心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69940" y="1853499"/>
              <a:ext cx="2060963" cy="363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783">
                <a:lnSpc>
                  <a:spcPts val="1275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967990" y="3659368"/>
            <a:ext cx="1545722" cy="618991"/>
            <a:chOff x="9312978" y="3538380"/>
            <a:chExt cx="2060963" cy="825322"/>
          </a:xfrm>
        </p:grpSpPr>
        <p:sp>
          <p:nvSpPr>
            <p:cNvPr id="30" name="文本框 29"/>
            <p:cNvSpPr txBox="1"/>
            <p:nvPr/>
          </p:nvSpPr>
          <p:spPr>
            <a:xfrm>
              <a:off x="9312978" y="3538380"/>
              <a:ext cx="8617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81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其他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9312978" y="4000610"/>
              <a:ext cx="2060963" cy="363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783">
                <a:lnSpc>
                  <a:spcPts val="1275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72381" y="4393244"/>
            <a:ext cx="1965625" cy="369332"/>
            <a:chOff x="7059603" y="4099343"/>
            <a:chExt cx="2620834" cy="492443"/>
          </a:xfrm>
        </p:grpSpPr>
        <p:sp>
          <p:nvSpPr>
            <p:cNvPr id="33" name="文本框 32"/>
            <p:cNvSpPr txBox="1"/>
            <p:nvPr/>
          </p:nvSpPr>
          <p:spPr>
            <a:xfrm>
              <a:off x="7293140" y="4099343"/>
              <a:ext cx="2463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81"/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059603" y="4148298"/>
              <a:ext cx="2620834" cy="363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783">
                <a:lnSpc>
                  <a:spcPts val="1275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 Forcing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037792" y="4705939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38642" y="50110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8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数据集批处理</a:t>
            </a: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388930" y="3663373"/>
            <a:ext cx="160085" cy="77896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303926" y="3682722"/>
            <a:ext cx="160085" cy="56768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8235559" y="3270294"/>
            <a:ext cx="80042" cy="62468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8925675" y="3448226"/>
            <a:ext cx="190439" cy="211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7097447" y="4130473"/>
            <a:ext cx="77087" cy="16368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5314365" y="4299274"/>
            <a:ext cx="105257" cy="26137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3678651" y="4488688"/>
            <a:ext cx="37439" cy="28108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A9118D4-4E48-4139-CF6D-22B99BF91699}"/>
              </a:ext>
            </a:extLst>
          </p:cNvPr>
          <p:cNvSpPr txBox="1"/>
          <p:nvPr/>
        </p:nvSpPr>
        <p:spPr>
          <a:xfrm>
            <a:off x="1025323" y="650766"/>
            <a:ext cx="2564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</a:t>
            </a:r>
          </a:p>
        </p:txBody>
      </p:sp>
    </p:spTree>
    <p:extLst>
      <p:ext uri="{BB962C8B-B14F-4D97-AF65-F5344CB8AC3E}">
        <p14:creationId xmlns:p14="http://schemas.microsoft.com/office/powerpoint/2010/main" val="41366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5539" y="913457"/>
            <a:ext cx="2395507" cy="746356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579D73-1285-AAEA-D879-00D5048CA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" y="2330786"/>
            <a:ext cx="5140998" cy="26393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250D9A-2B29-E405-C572-234465B13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169" y="1659813"/>
            <a:ext cx="6706933" cy="39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452" y="1333275"/>
            <a:ext cx="8284448" cy="304698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sz="9600" b="1" dirty="0">
                <a:solidFill>
                  <a:schemeClr val="bg1"/>
                </a:solidFill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9600" b="1" dirty="0">
                <a:solidFill>
                  <a:schemeClr val="bg1"/>
                </a:solidFill>
                <a:ea typeface="微软雅黑" panose="020B0503020204020204" pitchFamily="34" charset="-122"/>
              </a:rPr>
              <a:t>YOU!</a:t>
            </a:r>
            <a:endParaRPr kumimoji="1" lang="zh-CN" altLang="en-US" sz="9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31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PTe吧 | PPT爱好者之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117</Words>
  <Application>Microsoft Office PowerPoint</Application>
  <PresentationFormat>宽屏</PresentationFormat>
  <Paragraphs>22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Calibri Light</vt:lpstr>
      <vt:lpstr>PPTe吧 | PPT爱好者之家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小王同学</dc:creator>
  <cp:lastModifiedBy>欧阳 廷浩</cp:lastModifiedBy>
  <cp:revision>7</cp:revision>
  <dcterms:created xsi:type="dcterms:W3CDTF">2015-08-10T01:59:57Z</dcterms:created>
  <dcterms:modified xsi:type="dcterms:W3CDTF">2023-05-15T15:06:28Z</dcterms:modified>
</cp:coreProperties>
</file>