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84" r:id="rId3"/>
    <p:sldId id="385" r:id="rId4"/>
    <p:sldId id="386" r:id="rId5"/>
    <p:sldId id="389" r:id="rId6"/>
    <p:sldId id="387" r:id="rId7"/>
    <p:sldId id="391" r:id="rId8"/>
    <p:sldId id="388" r:id="rId9"/>
    <p:sldId id="383" r:id="rId10"/>
    <p:sldId id="390" r:id="rId11"/>
    <p:sldId id="392" r:id="rId12"/>
    <p:sldId id="382" r:id="rId13"/>
    <p:sldId id="364" r:id="rId14"/>
    <p:sldId id="397" r:id="rId15"/>
    <p:sldId id="398" r:id="rId16"/>
    <p:sldId id="393" r:id="rId17"/>
    <p:sldId id="394" r:id="rId18"/>
    <p:sldId id="395" r:id="rId19"/>
    <p:sldId id="396" r:id="rId20"/>
    <p:sldId id="311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8" autoAdjust="0"/>
    <p:restoredTop sz="96041" autoAdjust="0"/>
  </p:normalViewPr>
  <p:slideViewPr>
    <p:cSldViewPr>
      <p:cViewPr varScale="1">
        <p:scale>
          <a:sx n="102" d="100"/>
          <a:sy n="102" d="100"/>
        </p:scale>
        <p:origin x="630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40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配置服务可自动更新，但要让使用配置的服务更新，则要在服务上访问</a:t>
            </a:r>
            <a:r>
              <a:rPr lang="en-US" altLang="zh-CN"/>
              <a:t>.../refresh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46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9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3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3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899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33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79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http://localhost:8080/v1/organizations/e254f8c-c442-4ebe-a82a-e2fc1d1ff78a/licenses/f3831f8c-c338-4ebe-a82a-e2fc1d1ff78a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70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91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7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1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5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7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27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git commit -a -m tao</a:t>
            </a:r>
          </a:p>
          <a:p>
            <a:r>
              <a:rPr lang="en-US" altLang="zh-CN"/>
              <a:t>git push -u origin master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CONFIGSERVER_URI</a:t>
            </a:r>
            <a:r>
              <a:rPr lang="en-US" altLang="zh-CN"/>
              <a:t>: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"http://configserver:8888"  configserver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是编排中指定的名称，因为目前的配置服务还没有注册到服务发现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使用配置数据的关键是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依赖，其它不需要在启动类中加什么注解。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92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29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s9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节   </a:t>
            </a:r>
            <a:r>
              <a:rPr lang="zh-CN" altLang="zh-CN">
                <a:sym typeface="FrutigerNext LT Medium"/>
              </a:rPr>
              <a:t>配置服务</a:t>
            </a:r>
            <a:r>
              <a:rPr lang="zh-CN" altLang="en-US">
                <a:sym typeface="FrutigerNext LT Medium"/>
              </a:rPr>
              <a:t>、服务编排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69269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获取属性数据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76875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数据库属性自动创建数据源对象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@Value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注解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149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69269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属性刷新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76875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@RefreshScope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refresh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端点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63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如何知道一个服务可用？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7992814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在镜像中添加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netcat</a:t>
            </a:r>
          </a:p>
          <a:p>
            <a:pPr>
              <a:buClr>
                <a:srgbClr val="777777"/>
              </a:buClr>
              <a:defRPr sz="2000"/>
            </a:pPr>
            <a:r>
              <a:rPr lang="fr-FR" altLang="zh-CN">
                <a:latin typeface="黑体"/>
                <a:ea typeface="黑体"/>
                <a:cs typeface="黑体"/>
                <a:sym typeface="黑体"/>
              </a:rPr>
              <a:t>nc -z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服务名</a:t>
            </a:r>
            <a:r>
              <a:rPr lang="fr-FR" altLang="zh-CN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端口号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depends_on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：只能决定启动顺序，无法判断是否已经准备好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641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83568" y="260648"/>
            <a:ext cx="7560766" cy="5760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服务编排工具，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docker-compose </a:t>
            </a:r>
            <a:endParaRPr lang="zh-CN" altLang="en-US"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980728"/>
            <a:ext cx="7848872" cy="504056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docker-compose --help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docker-compose up -d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docker-compose </a:t>
            </a:r>
            <a:r>
              <a:rPr lang="en-US" altLang="zh-CN" sz="1400" err="1"/>
              <a:t>ps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docker-compose stop   # </a:t>
            </a:r>
            <a:r>
              <a:rPr lang="zh-CN" altLang="zh-CN" sz="1400"/>
              <a:t>终止整个服务集合</a:t>
            </a:r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终止指定的服务 （这有个点就是启动的时候会先启动</a:t>
            </a:r>
            <a:r>
              <a:rPr lang="en-US" altLang="zh-CN" sz="1400"/>
              <a:t> </a:t>
            </a:r>
            <a:r>
              <a:rPr lang="en-US" altLang="zh-CN" sz="1400" err="1"/>
              <a:t>depond_on</a:t>
            </a:r>
            <a:r>
              <a:rPr lang="en-US" altLang="zh-CN" sz="1400"/>
              <a:t> </a:t>
            </a:r>
            <a:r>
              <a:rPr lang="zh-CN" altLang="zh-CN" sz="1400"/>
              <a:t>中的容器，关闭的时候不会影响到</a:t>
            </a:r>
            <a:r>
              <a:rPr lang="en-US" altLang="zh-CN" sz="1400"/>
              <a:t> </a:t>
            </a:r>
            <a:r>
              <a:rPr lang="en-US" altLang="zh-CN" sz="1400" err="1"/>
              <a:t>depond_on</a:t>
            </a:r>
            <a:r>
              <a:rPr lang="en-US" altLang="zh-CN" sz="1400"/>
              <a:t> </a:t>
            </a:r>
            <a:r>
              <a:rPr lang="zh-CN" altLang="zh-CN" sz="1400"/>
              <a:t>中的）</a:t>
            </a:r>
          </a:p>
          <a:p>
            <a:pPr marL="0" indent="0">
              <a:buNone/>
            </a:pPr>
            <a:r>
              <a:rPr lang="en-US" altLang="zh-CN" sz="1400"/>
              <a:t>docker-compose stop </a:t>
            </a:r>
            <a:r>
              <a:rPr lang="en-US" altLang="zh-CN" sz="1400" err="1"/>
              <a:t>nginx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查看容器的输出日志</a:t>
            </a:r>
          </a:p>
          <a:p>
            <a:pPr marL="0" indent="0">
              <a:buNone/>
            </a:pPr>
            <a:r>
              <a:rPr lang="en-US" altLang="zh-CN" sz="1400"/>
              <a:t>docker-compose logs -f [services...]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构建镜像时不使用缓存（能避免很多因为缓存造成的问题）</a:t>
            </a:r>
          </a:p>
          <a:p>
            <a:pPr marL="0" indent="0">
              <a:buNone/>
            </a:pPr>
            <a:r>
              <a:rPr lang="en-US" altLang="zh-CN" sz="1400"/>
              <a:t>docker-compose build --no-cache --force-rm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 </a:t>
            </a:r>
            <a:r>
              <a:rPr lang="zh-CN" altLang="zh-CN" sz="1400"/>
              <a:t>移除指定的容器</a:t>
            </a:r>
          </a:p>
          <a:p>
            <a:pPr marL="0" indent="0">
              <a:buNone/>
            </a:pPr>
            <a:r>
              <a:rPr lang="en-US" altLang="zh-CN" sz="1400"/>
              <a:t>docker-compose rm </a:t>
            </a:r>
            <a:r>
              <a:rPr lang="en-US" altLang="zh-CN" sz="1400" err="1"/>
              <a:t>nginx</a:t>
            </a:r>
            <a:endParaRPr lang="zh-CN" altLang="zh-CN" sz="1400"/>
          </a:p>
          <a:p>
            <a:pPr>
              <a:buClr>
                <a:srgbClr val="777777"/>
              </a:buClr>
              <a:defRPr sz="2000"/>
            </a:pPr>
            <a:endParaRPr lang="en-US" altLang="zh-CN" sz="120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529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敏感信息配置（配置服务侧）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772816"/>
            <a:ext cx="8136830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属性加密：对称加密（共享密码）、非对称加密（公钥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/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私钥）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下载并安装加密所需的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Oracle JCE jar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jce_policy-8.zip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JCE: Unlimited Strength Java Cryptography Extension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local_policy.jar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US_export_policy.jar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复制到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$JAVA_HOME/jre/lib/security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目录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配置共享密钥：设置环境变量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ENCRYPT_KEY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如果发现有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ENCRYPT_KEY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，则自动添加两个端点：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/encrypt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/decrypt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属性值的前面加上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{cipher}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前缀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9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92271" y="323467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客户端使用时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56885" y="1484784"/>
            <a:ext cx="7687523" cy="26642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在配置服务侧配置不要解密的属性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spring.cloud.config.server.encrypt.enabled=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false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配置共享密钥：设置环境变量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ENCRYPT_KEY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，与配置服务侧相同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添加依赖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7F703A-E7E8-438D-A139-FFE75C7C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356992"/>
            <a:ext cx="579613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&lt;dependency&gt;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    &lt;groupId&gt;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org.springframework.security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&lt;/groupId&gt;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    &lt;artifactId&gt;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spring-security-rsa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&lt;/artifactId&gt;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&lt;/dependency&gt;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35135" y="224644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196752"/>
            <a:ext cx="648072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安装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push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到远程仓库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CC10DF-8D87-4AB6-8EE9-97C41C7E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88840"/>
            <a:ext cx="766864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35135" y="185220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35135" y="1196752"/>
            <a:ext cx="7992814" cy="252028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docker:build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两个镜像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johncarnell/tmx-confsvr:section12   </a:t>
            </a:r>
            <a:r>
              <a:rPr lang="zh-CN" altLang="en-US" sz="1600">
                <a:latin typeface="黑体"/>
                <a:ea typeface="黑体"/>
                <a:sym typeface="黑体"/>
              </a:rPr>
              <a:t>（</a:t>
            </a:r>
            <a:r>
              <a:rPr lang="zh-CN" altLang="en-US" sz="160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使用</a:t>
            </a:r>
            <a:r>
              <a:rPr lang="en-US" altLang="zh-CN" sz="160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Git</a:t>
            </a:r>
            <a:r>
              <a:rPr lang="zh-CN" altLang="en-US" sz="160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数据源</a:t>
            </a:r>
            <a:r>
              <a:rPr lang="zh-CN" altLang="en-US" sz="1600">
                <a:latin typeface="黑体"/>
                <a:ea typeface="黑体"/>
                <a:sym typeface="黑体"/>
              </a:rPr>
              <a:t>）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johncarnell/tmx-licensing-service:section12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pull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两个镜像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mysql:5.7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postgres:9.5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45446A-4B3F-4770-AAD7-4FC66355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823334"/>
            <a:ext cx="5760640" cy="26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196752"/>
            <a:ext cx="7992814" cy="13681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docker-compose up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http://localhost:8080/v1/organizations/e254f8c-c442-4ebe-a82a-e2fc1d1ff78a/licenses/f3831f8c-c338-4ebe-a82a-e2fc1d1ff78a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DEACA-35D6-4AA4-9231-DCFCBBB9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94" y="3068960"/>
            <a:ext cx="6372611" cy="35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484784"/>
            <a:ext cx="7992814" cy="12961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docker-compose ps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BC58BB-C526-4B5C-907C-458E9124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8" y="2780928"/>
            <a:ext cx="8130323" cy="11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将服务配置信息与代码分开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5544616" cy="23762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配置信息硬编码到代码中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分离的外部属性文件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与物理部署分离，如外部数据库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配置作为单独的服务提供（配置管理服务）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配置管理更改需要通知到使用数据的服务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116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配置服务使用的存储库类型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916832"/>
            <a:ext cx="6912768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共享文件系统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源代码控制下的文件（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关系数据库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nosql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Cloud Config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：文件系统、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Eureka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Consul</a:t>
            </a:r>
          </a:p>
        </p:txBody>
      </p:sp>
    </p:spTree>
    <p:extLst>
      <p:ext uri="{BB962C8B-B14F-4D97-AF65-F5344CB8AC3E}">
        <p14:creationId xmlns:p14="http://schemas.microsoft.com/office/powerpoint/2010/main" val="2917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创建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配置服务器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412776"/>
            <a:ext cx="6768752" cy="504056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Boot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spring-cloud-config-server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spring-cloud-starter-config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指定父模块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导入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dependencyManagement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，依赖的构件和版本号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application.yml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：服务端口号、后端数据来源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git</a:t>
            </a:r>
            <a:r>
              <a:rPr lang="zh-CN" altLang="en-US" sz="1600">
                <a:latin typeface="黑体"/>
                <a:ea typeface="黑体"/>
                <a:sym typeface="黑体"/>
              </a:rPr>
              <a:t>、</a:t>
            </a:r>
            <a:r>
              <a:rPr lang="en-US" altLang="zh-CN" sz="1600">
                <a:latin typeface="黑体"/>
                <a:ea typeface="黑体"/>
                <a:sym typeface="黑体"/>
              </a:rPr>
              <a:t>native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bootstrap.yml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，指定服务名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configserver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@EnableConfigServer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数据来源本地文件系统（</a:t>
            </a:r>
            <a:r>
              <a:rPr lang="en-US" altLang="zh-CN">
                <a:latin typeface="黑体"/>
                <a:ea typeface="黑体"/>
                <a:sym typeface="黑体"/>
              </a:rPr>
              <a:t> native</a:t>
            </a:r>
            <a:r>
              <a:rPr lang="zh-CN" altLang="en-US">
                <a:latin typeface="黑体"/>
                <a:ea typeface="黑体"/>
                <a:sym typeface="黑体"/>
              </a:rPr>
              <a:t>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7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333665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关于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starter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依赖包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63625" y="1628800"/>
            <a:ext cx="7596807" cy="40324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</a:rPr>
              <a:t>starter</a:t>
            </a:r>
            <a:r>
              <a:rPr lang="zh-CN" altLang="zh-CN">
                <a:latin typeface="黑体"/>
                <a:ea typeface="黑体"/>
              </a:rPr>
              <a:t>依赖其实就是一个</a:t>
            </a:r>
            <a:r>
              <a:rPr lang="en-US" altLang="zh-CN">
                <a:latin typeface="黑体"/>
                <a:ea typeface="黑体"/>
              </a:rPr>
              <a:t>jar</a:t>
            </a:r>
            <a:r>
              <a:rPr lang="zh-CN" altLang="zh-CN">
                <a:latin typeface="黑体"/>
                <a:ea typeface="黑体"/>
              </a:rPr>
              <a:t>，但，是一个特殊的</a:t>
            </a:r>
            <a:r>
              <a:rPr lang="en-US" altLang="zh-CN">
                <a:latin typeface="黑体"/>
                <a:ea typeface="黑体"/>
              </a:rPr>
              <a:t>jar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zh-CN" sz="1400">
                <a:latin typeface="黑体"/>
                <a:ea typeface="黑体"/>
              </a:rPr>
              <a:t>定义</a:t>
            </a:r>
            <a:r>
              <a:rPr lang="en-US" altLang="zh-CN" sz="1400">
                <a:latin typeface="黑体"/>
                <a:ea typeface="黑体"/>
              </a:rPr>
              <a:t>spring.factories</a:t>
            </a:r>
            <a:r>
              <a:rPr lang="zh-CN" altLang="zh-CN" sz="1400">
                <a:latin typeface="黑体"/>
                <a:ea typeface="黑体"/>
              </a:rPr>
              <a:t>文件</a:t>
            </a:r>
            <a:endParaRPr lang="en-US" altLang="zh-CN" sz="1400">
              <a:latin typeface="黑体"/>
              <a:ea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</a:rPr>
              <a:t>实现</a:t>
            </a:r>
            <a:r>
              <a:rPr lang="en-US" altLang="zh-CN" sz="1400">
                <a:latin typeface="黑体"/>
                <a:ea typeface="黑体"/>
              </a:rPr>
              <a:t>@Configuration</a:t>
            </a:r>
            <a:r>
              <a:rPr lang="zh-CN" altLang="en-US" sz="1400">
                <a:latin typeface="黑体"/>
                <a:ea typeface="黑体"/>
              </a:rPr>
              <a:t>配置类</a:t>
            </a:r>
            <a:endParaRPr lang="en-US" altLang="zh-CN" sz="1400">
              <a:latin typeface="黑体"/>
              <a:ea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</a:rPr>
              <a:t>......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在</a:t>
            </a:r>
            <a:r>
              <a:rPr lang="en-US" altLang="zh-CN">
                <a:latin typeface="黑体"/>
                <a:ea typeface="黑体"/>
                <a:sym typeface="黑体"/>
              </a:rPr>
              <a:t>starte</a:t>
            </a:r>
            <a:r>
              <a:rPr lang="zh-CN" altLang="en-US">
                <a:latin typeface="黑体"/>
                <a:ea typeface="黑体"/>
                <a:sym typeface="黑体"/>
              </a:rPr>
              <a:t>中实例化</a:t>
            </a:r>
            <a:r>
              <a:rPr lang="en-US" altLang="zh-CN">
                <a:latin typeface="黑体"/>
                <a:ea typeface="黑体"/>
                <a:sym typeface="黑体"/>
              </a:rPr>
              <a:t>bean</a:t>
            </a:r>
            <a:r>
              <a:rPr lang="zh-CN" altLang="en-US">
                <a:latin typeface="黑体"/>
                <a:ea typeface="黑体"/>
                <a:sym typeface="黑体"/>
              </a:rPr>
              <a:t>，然后在需要使用</a:t>
            </a:r>
            <a:r>
              <a:rPr lang="en-US" altLang="zh-CN">
                <a:latin typeface="黑体"/>
                <a:ea typeface="黑体"/>
                <a:sym typeface="黑体"/>
              </a:rPr>
              <a:t>starte</a:t>
            </a:r>
            <a:r>
              <a:rPr lang="zh-CN" altLang="en-US">
                <a:latin typeface="黑体"/>
                <a:ea typeface="黑体"/>
                <a:sym typeface="黑体"/>
              </a:rPr>
              <a:t>的工程中直接注入那些</a:t>
            </a:r>
            <a:r>
              <a:rPr lang="en-US" altLang="zh-CN">
                <a:latin typeface="黑体"/>
                <a:ea typeface="黑体"/>
                <a:sym typeface="黑体"/>
              </a:rPr>
              <a:t>bean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中需要的配置可以在使用</a:t>
            </a: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的工程中定义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中的</a:t>
            </a:r>
            <a:r>
              <a:rPr lang="en-US" altLang="zh-CN">
                <a:latin typeface="黑体"/>
                <a:ea typeface="黑体"/>
                <a:sym typeface="黑体"/>
              </a:rPr>
              <a:t>bean</a:t>
            </a:r>
            <a:r>
              <a:rPr lang="zh-CN" altLang="en-US">
                <a:latin typeface="黑体"/>
                <a:ea typeface="黑体"/>
                <a:sym typeface="黑体"/>
              </a:rPr>
              <a:t>可以在使用</a:t>
            </a:r>
            <a:r>
              <a:rPr lang="en-US" altLang="zh-CN">
                <a:latin typeface="黑体"/>
                <a:ea typeface="黑体"/>
                <a:sym typeface="黑体"/>
              </a:rPr>
              <a:t>starter</a:t>
            </a:r>
            <a:r>
              <a:rPr lang="zh-CN" altLang="en-US">
                <a:latin typeface="黑体"/>
                <a:ea typeface="黑体"/>
                <a:sym typeface="黑体"/>
              </a:rPr>
              <a:t>的工程中重新实现</a:t>
            </a:r>
            <a:endParaRPr lang="zh-CN" altLang="en-US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775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69269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创建适用不同环境的属性数据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768752" cy="30243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@Profile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-Dspring.profiles.active=***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命名约定：应用程序名称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-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环境名称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.yml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访问：</a:t>
            </a:r>
            <a:r>
              <a:rPr lang="en-US" altLang="zh-CN"/>
              <a:t>http://localhost:8888/licensingservice/default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数据来源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Git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数据更新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654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97222"/>
            <a:ext cx="7632700" cy="87153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数据来源</a:t>
            </a:r>
            <a:r>
              <a:rPr lang="en-US" altLang="zh-CN" b="0">
                <a:latin typeface="黑体"/>
                <a:ea typeface="黑体"/>
                <a:sym typeface="黑体"/>
              </a:rPr>
              <a:t>Git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D6B-C761-40A5-BF77-CB00221CF03A}"/>
              </a:ext>
            </a:extLst>
          </p:cNvPr>
          <p:cNvSpPr txBox="1">
            <a:spLocks/>
          </p:cNvSpPr>
          <p:nvPr/>
        </p:nvSpPr>
        <p:spPr>
          <a:xfrm>
            <a:off x="1115616" y="1340768"/>
            <a:ext cx="6768752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源代码控制系统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>
                <a:hlinkClick r:id="rId3"/>
              </a:rPr>
              <a:t>https://github.com/tzs919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74F7C-CCDA-4192-8D06-DB05FE7D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37" y="3212976"/>
            <a:ext cx="693269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6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76672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使用配置数据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556792"/>
            <a:ext cx="6768752" cy="40324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data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子项目，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编程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服务启动时指定：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profile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、配置服务端点信息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属性注入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依赖（主要是定义依赖）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spring-cloud-starter-config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spring-cloud-config-client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服务的两个本地配置文件（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yaml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.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分隔的属性名称）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bootstrap.yml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application.yml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health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env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端点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538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09098" y="476672"/>
            <a:ext cx="7416750" cy="6480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YAML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文件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91580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使用缩进表示层级关系，不允许使用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Tab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键，只允许使用空格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#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表示注释，从这个字符一直到行尾，都会被解析器忽略。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对象，键值对，使用冒号结构表示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sym typeface="黑体"/>
              </a:rPr>
              <a:t>animal: pets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sym typeface="黑体"/>
              </a:rPr>
              <a:t>hash: { name: Steve, foo: bar }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数组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,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一组连词线开头的行，构成一个数组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- Cat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- Dog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- Goldfish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行内表示法：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animal: [Cat, Dog]</a:t>
            </a:r>
          </a:p>
        </p:txBody>
      </p:sp>
    </p:spTree>
    <p:extLst>
      <p:ext uri="{BB962C8B-B14F-4D97-AF65-F5344CB8AC3E}">
        <p14:creationId xmlns:p14="http://schemas.microsoft.com/office/powerpoint/2010/main" val="13761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944</Words>
  <Application>Microsoft Office PowerPoint</Application>
  <PresentationFormat>全屏显示(4:3)</PresentationFormat>
  <Paragraphs>129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FrutigerNext LT Medium</vt:lpstr>
      <vt:lpstr>黑体</vt:lpstr>
      <vt:lpstr>宋体</vt:lpstr>
      <vt:lpstr>Arial</vt:lpstr>
      <vt:lpstr>Calibri</vt:lpstr>
      <vt:lpstr>Wingdings</vt:lpstr>
      <vt:lpstr>Blank</vt:lpstr>
      <vt:lpstr>2021-服务端开发</vt:lpstr>
      <vt:lpstr>将服务配置信息与代码分开</vt:lpstr>
      <vt:lpstr>配置服务使用的存储库类型</vt:lpstr>
      <vt:lpstr>创建Spring Cloud配置服务器</vt:lpstr>
      <vt:lpstr>关于starter依赖包</vt:lpstr>
      <vt:lpstr>创建适用不同环境的属性数据</vt:lpstr>
      <vt:lpstr>数据来源Git</vt:lpstr>
      <vt:lpstr>使用配置数据</vt:lpstr>
      <vt:lpstr>YAML文件</vt:lpstr>
      <vt:lpstr>获取属性数据</vt:lpstr>
      <vt:lpstr>属性刷新</vt:lpstr>
      <vt:lpstr>如何知道一个服务可用？</vt:lpstr>
      <vt:lpstr>服务编排工具，docker-compose </vt:lpstr>
      <vt:lpstr>敏感信息配置（配置服务侧）</vt:lpstr>
      <vt:lpstr>客户端使用时</vt:lpstr>
      <vt:lpstr>作业</vt:lpstr>
      <vt:lpstr>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288</cp:revision>
  <dcterms:modified xsi:type="dcterms:W3CDTF">2021-04-11T01:57:08Z</dcterms:modified>
</cp:coreProperties>
</file>