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6" r:id="rId3"/>
    <p:sldId id="313" r:id="rId4"/>
    <p:sldId id="257" r:id="rId5"/>
    <p:sldId id="277" r:id="rId6"/>
    <p:sldId id="278" r:id="rId7"/>
    <p:sldId id="279" r:id="rId8"/>
    <p:sldId id="280" r:id="rId9"/>
    <p:sldId id="281" r:id="rId10"/>
    <p:sldId id="315" r:id="rId11"/>
    <p:sldId id="304" r:id="rId12"/>
    <p:sldId id="305" r:id="rId13"/>
    <p:sldId id="306" r:id="rId14"/>
    <p:sldId id="319" r:id="rId15"/>
    <p:sldId id="303" r:id="rId16"/>
    <p:sldId id="309" r:id="rId17"/>
    <p:sldId id="310" r:id="rId18"/>
    <p:sldId id="311" r:id="rId19"/>
    <p:sldId id="316" r:id="rId20"/>
    <p:sldId id="317" r:id="rId21"/>
    <p:sldId id="318" r:id="rId22"/>
    <p:sldId id="314" r:id="rId23"/>
    <p:sldId id="282" r:id="rId24"/>
    <p:sldId id="31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8" r:id="rId35"/>
    <p:sldId id="25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 autoAdjust="0"/>
    <p:restoredTop sz="74234" autoAdjust="0"/>
  </p:normalViewPr>
  <p:slideViewPr>
    <p:cSldViewPr snapToGrid="0">
      <p:cViewPr varScale="1">
        <p:scale>
          <a:sx n="95" d="100"/>
          <a:sy n="95" d="100"/>
        </p:scale>
        <p:origin x="2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--171250603</a:t>
            </a:r>
            <a:r>
              <a:rPr lang="zh-CN" altLang="en-US" dirty="0">
                <a:solidFill>
                  <a:prstClr val="black"/>
                </a:solidFill>
              </a:rPr>
              <a:t> 曾少勋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688" y="2020420"/>
            <a:ext cx="4553662" cy="2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" altLang="zh-CN" dirty="0"/>
              <a:t>%include "./</a:t>
            </a:r>
            <a:r>
              <a:rPr lang="en" altLang="zh-CN" dirty="0" err="1"/>
              <a:t>help.asm</a:t>
            </a:r>
            <a:r>
              <a:rPr lang="en" altLang="zh-CN" dirty="0"/>
              <a:t>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086" y="1003975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2361</Words>
  <Application>Microsoft Macintosh PowerPoint</Application>
  <PresentationFormat>全屏显示(4:3)</PresentationFormat>
  <Paragraphs>248</Paragraphs>
  <Slides>47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微软雅黑</vt:lpstr>
      <vt:lpstr>Microsoft YaHei UI</vt:lpstr>
      <vt:lpstr>Arial</vt:lpstr>
      <vt:lpstr>Calibri</vt:lpstr>
      <vt:lpstr>Calibri Light</vt:lpstr>
      <vt:lpstr>Consolas</vt:lpstr>
      <vt:lpstr>Office 主题</vt:lpstr>
      <vt:lpstr>      nasm基本语法</vt:lpstr>
      <vt:lpstr>PowerPoint 演示文稿</vt:lpstr>
      <vt:lpstr>一个单文件的汇编示例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注意平台差异</vt:lpstr>
      <vt:lpstr>预处理指令</vt:lpstr>
      <vt:lpstr>函数</vt:lpstr>
      <vt:lpstr>PowerPoint 演示文稿</vt:lpstr>
      <vt:lpstr>PowerPoint 演示文稿</vt:lpstr>
      <vt:lpstr>多文件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shaoxun Zeng</cp:lastModifiedBy>
  <cp:revision>155</cp:revision>
  <dcterms:created xsi:type="dcterms:W3CDTF">2015-06-08T15:17:07Z</dcterms:created>
  <dcterms:modified xsi:type="dcterms:W3CDTF">2020-09-28T10:43:50Z</dcterms:modified>
</cp:coreProperties>
</file>