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56" r:id="rId8"/>
    <p:sldId id="258" r:id="rId9"/>
    <p:sldId id="257" r:id="rId10"/>
    <p:sldId id="259" r:id="rId11"/>
    <p:sldId id="260" r:id="rId12"/>
    <p:sldId id="261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B"/>
    <a:srgbClr val="DB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4D48A-5F6C-43B9-9730-A0A383EE2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BCF8F-5290-4C9D-82DD-CC569EBE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1F169-E3AA-4E67-BE76-8B341C81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B37-4BA1-4565-8915-180B4E2149F7}" type="datetimeFigureOut">
              <a:rPr lang="ko-KR" altLang="en-US" smtClean="0"/>
              <a:t>2024. 6. 1.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46861-ECDA-44EA-9FEC-CC2245D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F9993-0173-43D5-8350-348F5F28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97C8-31F4-497B-B70F-23014CD39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3061-76E2-4D7A-889A-2C3729C2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0426C-2DC8-4AE6-9235-62840EA1C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398AB-AE2B-4726-A9F1-A08EF64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B37-4BA1-4565-8915-180B4E2149F7}" type="datetimeFigureOut">
              <a:rPr lang="ko-KR" altLang="en-US" smtClean="0"/>
              <a:t>2024. 6. 1.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325A9-4F35-4F90-81D7-5C220B62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8323E-E60C-4905-A063-254DA285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97C8-31F4-497B-B70F-23014CD39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2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809631-038E-40B1-9DB5-F328729B1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C0B106-44D1-4F8E-9E73-34D36F3D3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8DCBE-2AF2-4150-8E94-1192F162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B37-4BA1-4565-8915-180B4E2149F7}" type="datetimeFigureOut">
              <a:rPr lang="ko-KR" altLang="en-US" smtClean="0"/>
              <a:t>2024. 6. 1.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BC15A-EC2D-4BD9-9162-67E7A02B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22E04-CDA1-46EE-8A09-6749C8A9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97C8-31F4-497B-B70F-23014CD39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0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87C5D-2E00-4517-97B7-8A2374CA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140D-C8C7-4378-89C6-93AF0E42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4D08B-C230-46D1-9AF7-CD7D8647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B37-4BA1-4565-8915-180B4E2149F7}" type="datetimeFigureOut">
              <a:rPr lang="ko-KR" altLang="en-US" smtClean="0"/>
              <a:t>2024. 6. 1.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08047-B46D-4852-A25C-6011A2C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ADB6D-30CE-4470-BAA3-9F646E46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97C8-31F4-497B-B70F-23014CD39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7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251C3-D266-4EA7-BC37-85E8FC1C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31B9C-556F-4E64-99DB-DB66490D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77E37-4A00-4D59-8E97-BD4B8FAB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B37-4BA1-4565-8915-180B4E2149F7}" type="datetimeFigureOut">
              <a:rPr lang="ko-KR" altLang="en-US" smtClean="0"/>
              <a:t>2024. 6. 1.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A8B75-C1F4-4CDC-B0A8-75DC8B51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8362A-2C94-4E9E-92C7-9F7B587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97C8-31F4-497B-B70F-23014CD39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8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3676-77C1-442E-9DB1-4CA1F61A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9E6DE-1A9C-4042-8194-3FA73C580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9530D-D1F3-4D19-9F66-9B13CA50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E0591-1734-421D-B3F6-D8F7BA84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B37-4BA1-4565-8915-180B4E2149F7}" type="datetimeFigureOut">
              <a:rPr lang="ko-KR" altLang="en-US" smtClean="0"/>
              <a:t>2024. 6. 1.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82DFA-9B8C-434C-9E21-9CE35E65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668B6-D86E-4C55-9C8D-41BA741C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97C8-31F4-497B-B70F-23014CD39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8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E5BB4-1685-44F6-BCD5-F579A822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B6F1F-CB0D-46D9-A4F6-3BFD9E8D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4A987-DFEE-45C8-BA5C-31B022508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6E77CF-12E0-4AE7-915C-574778DC1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E8CB93-7A6C-4663-BFF9-18CCB8592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4D9E6A-4727-47A8-B16F-F3ED7DD5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B37-4BA1-4565-8915-180B4E2149F7}" type="datetimeFigureOut">
              <a:rPr lang="ko-KR" altLang="en-US" smtClean="0"/>
              <a:t>2024. 6. 1.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0F46AA-31D7-44BA-B29D-2E9E4497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6F586D-FEE3-49AB-9B9E-961A31E7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97C8-31F4-497B-B70F-23014CD39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2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4EE4A-01B4-4B5A-BE4D-A13B74E8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6C2AA6-20DF-4718-BF8B-0815E4B9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B37-4BA1-4565-8915-180B4E2149F7}" type="datetimeFigureOut">
              <a:rPr lang="ko-KR" altLang="en-US" smtClean="0"/>
              <a:t>2024. 6. 1.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0809CB-C792-47D3-9AE4-F2CA3A02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8FB5C-303F-4662-B349-F8657344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97C8-31F4-497B-B70F-23014CD39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5C1422-6624-40CB-8C5D-3A03B6E8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B37-4BA1-4565-8915-180B4E2149F7}" type="datetimeFigureOut">
              <a:rPr lang="ko-KR" altLang="en-US" smtClean="0"/>
              <a:t>2024. 6. 1.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26852D-25D6-4B9F-BDE1-89466817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2ABFF-B2F8-4D7A-A10C-740E2D2C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97C8-31F4-497B-B70F-23014CD39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7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1A36B-83E2-457F-B20C-3FA809E3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2F44E-30BC-49A2-B26B-3E2BDC8D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30ADE2-A795-459F-9ECE-40663F793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F18AA-73CA-4B2B-A039-3988E77D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B37-4BA1-4565-8915-180B4E2149F7}" type="datetimeFigureOut">
              <a:rPr lang="ko-KR" altLang="en-US" smtClean="0"/>
              <a:t>2024. 6. 1.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0D86C8-0475-42B7-AB1E-A83DD300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9BB47-FF8F-4F69-A66A-9561FA91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97C8-31F4-497B-B70F-23014CD39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0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06050-942D-46BF-8417-A8F665C9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104BC7-5161-4217-A810-74DA36AB4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4C9C1-5DA2-4903-B27F-94E171054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D98B1-5B77-48F4-B0F2-F0822E72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3B37-4BA1-4565-8915-180B4E2149F7}" type="datetimeFigureOut">
              <a:rPr lang="ko-KR" altLang="en-US" smtClean="0"/>
              <a:t>2024. 6. 1.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01AA34-F935-44A7-836F-CB969EBB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E8E652-13F8-4DE0-A323-5E8E467E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97C8-31F4-497B-B70F-23014CD39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1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303327-B772-4DD3-9551-5E9C622B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21631-3711-47D6-AEA1-EFF343622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B159-9995-4502-B132-3ABC05A16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3B37-4BA1-4565-8915-180B4E2149F7}" type="datetimeFigureOut">
              <a:rPr lang="ko-KR" altLang="en-US" smtClean="0"/>
              <a:t>2024. 6. 1.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65831-6441-407B-8F47-3DF02C1AF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922E4-3972-42E9-85CD-EFAAC2E7A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97C8-31F4-497B-B70F-23014CD39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9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4EEC37-52A4-A71A-4AC3-CA52FE79CB84}"/>
              </a:ext>
            </a:extLst>
          </p:cNvPr>
          <p:cNvGrpSpPr/>
          <p:nvPr/>
        </p:nvGrpSpPr>
        <p:grpSpPr>
          <a:xfrm>
            <a:off x="4944737" y="3104251"/>
            <a:ext cx="2302526" cy="649497"/>
            <a:chOff x="4880475" y="3124702"/>
            <a:chExt cx="2302526" cy="6494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9F04B5-F21E-2568-92CB-F0205F6C0E23}"/>
                </a:ext>
              </a:extLst>
            </p:cNvPr>
            <p:cNvSpPr txBox="1"/>
            <p:nvPr/>
          </p:nvSpPr>
          <p:spPr>
            <a:xfrm>
              <a:off x="5359706" y="3127868"/>
              <a:ext cx="1823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600" dirty="0">
                  <a:latin typeface="Jalnan 2" pitchFamily="2" charset="-127"/>
                  <a:ea typeface="Jalnan 2" pitchFamily="2" charset="-127"/>
                </a:rPr>
                <a:t>Bridge</a:t>
              </a:r>
              <a:endParaRPr kumimoji="1" lang="ko-KR" altLang="en-US" sz="3600" dirty="0">
                <a:latin typeface="Jalnan 2" pitchFamily="2" charset="-127"/>
                <a:ea typeface="Jalnan 2" pitchFamily="2" charset="-127"/>
              </a:endParaRPr>
            </a:p>
          </p:txBody>
        </p:sp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DE9E2881-64EC-49D8-ACFA-01BA4DCBB077}"/>
                </a:ext>
              </a:extLst>
            </p:cNvPr>
            <p:cNvSpPr/>
            <p:nvPr/>
          </p:nvSpPr>
          <p:spPr>
            <a:xfrm>
              <a:off x="4880475" y="3124702"/>
              <a:ext cx="198303" cy="564527"/>
            </a:xfrm>
            <a:prstGeom prst="roundRect">
              <a:avLst/>
            </a:prstGeom>
            <a:solidFill>
              <a:srgbClr val="DBD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25B9FD-0B49-3038-DD64-358F6E9285A8}"/>
              </a:ext>
            </a:extLst>
          </p:cNvPr>
          <p:cNvSpPr txBox="1"/>
          <p:nvPr/>
        </p:nvSpPr>
        <p:spPr>
          <a:xfrm>
            <a:off x="5635586" y="6037243"/>
            <a:ext cx="1084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Team 06</a:t>
            </a:r>
            <a:endParaRPr kumimoji="1" lang="ko-KR" altLang="en-US" sz="2400" dirty="0"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108FB-CAF6-C3DA-EFC6-E208862B8B44}"/>
              </a:ext>
            </a:extLst>
          </p:cNvPr>
          <p:cNvSpPr txBox="1"/>
          <p:nvPr/>
        </p:nvSpPr>
        <p:spPr>
          <a:xfrm>
            <a:off x="4147850" y="6314242"/>
            <a:ext cx="40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0" i="0" dirty="0">
                <a:solidFill>
                  <a:srgbClr val="010409"/>
                </a:solidFill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2024 "Computer Systems Theory and Laboratory"</a:t>
            </a:r>
            <a:endParaRPr kumimoji="1" lang="ko-KR" altLang="en-US" dirty="0"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34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61A2A-8D95-4BCA-9509-311EBA06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인증메일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4E91C-D3E4-47B0-B319-42572E8A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활성화 링크 </a:t>
            </a:r>
            <a:r>
              <a:rPr lang="ko-KR" altLang="en-US" dirty="0" err="1"/>
              <a:t>클릭시</a:t>
            </a:r>
            <a:r>
              <a:rPr lang="ko-KR" altLang="en-US" dirty="0"/>
              <a:t> 회원가입 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7A87ED-9716-4551-A247-8B25C1C7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40" y="2812039"/>
            <a:ext cx="4581525" cy="322897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A006AA78-C817-4D2D-9A2D-76AEBB6DFE22}"/>
              </a:ext>
            </a:extLst>
          </p:cNvPr>
          <p:cNvSpPr/>
          <p:nvPr/>
        </p:nvSpPr>
        <p:spPr>
          <a:xfrm>
            <a:off x="2909453" y="5361708"/>
            <a:ext cx="739833" cy="315884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5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2F256-6845-403D-95F5-5FEDF846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3B697-8EDB-48CA-BAC6-C491EEA6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입력 후 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C2B66-D7D6-4E73-9B46-45FF051B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51" y="2439972"/>
            <a:ext cx="4314825" cy="343852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198EDE5B-CA5C-485A-81FD-093A9B116794}"/>
              </a:ext>
            </a:extLst>
          </p:cNvPr>
          <p:cNvSpPr/>
          <p:nvPr/>
        </p:nvSpPr>
        <p:spPr>
          <a:xfrm>
            <a:off x="1521228" y="4522122"/>
            <a:ext cx="3507972" cy="465514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3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4014C-A0C4-416D-B2A4-55488DBF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EC1F5D-5449-4FD9-AEDD-33470E69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31" y="2060020"/>
            <a:ext cx="9173095" cy="4490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B94E6-E3AA-4D95-A01E-ACD3F87A0064}"/>
              </a:ext>
            </a:extLst>
          </p:cNvPr>
          <p:cNvSpPr txBox="1"/>
          <p:nvPr/>
        </p:nvSpPr>
        <p:spPr>
          <a:xfrm>
            <a:off x="1264920" y="1690688"/>
            <a:ext cx="302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시 홈화면으로 연결</a:t>
            </a:r>
          </a:p>
        </p:txBody>
      </p:sp>
    </p:spTree>
    <p:extLst>
      <p:ext uri="{BB962C8B-B14F-4D97-AF65-F5344CB8AC3E}">
        <p14:creationId xmlns:p14="http://schemas.microsoft.com/office/powerpoint/2010/main" val="287224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4E928-7F42-4F39-B037-97974AAE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프로필 작성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999F8-D71B-41D8-80FF-AF322E524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3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90398-2566-48D4-B3F2-F920D414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BB7E0-A0CF-40BF-A9BE-F6D667BE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 상단의 프로필 혹은 우측 상단의 프로필 아이콘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9351DB-22E3-4E7A-BCB4-58890731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21" y="2264382"/>
            <a:ext cx="8941724" cy="4390773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A451ADB9-C594-4DF4-B746-EC3AB06DD3C9}"/>
              </a:ext>
            </a:extLst>
          </p:cNvPr>
          <p:cNvSpPr/>
          <p:nvPr/>
        </p:nvSpPr>
        <p:spPr>
          <a:xfrm>
            <a:off x="1255221" y="2942703"/>
            <a:ext cx="798023" cy="382387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F9BAA14-A099-4A74-A0C5-89BF3445F8C0}"/>
              </a:ext>
            </a:extLst>
          </p:cNvPr>
          <p:cNvSpPr/>
          <p:nvPr/>
        </p:nvSpPr>
        <p:spPr>
          <a:xfrm>
            <a:off x="9833956" y="2272695"/>
            <a:ext cx="232757" cy="237749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8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19A56-1567-4A3B-A066-51A360F7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4B927-77E7-473C-B19D-CE3DEEDB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프로필 이미지</a:t>
            </a:r>
            <a:r>
              <a:rPr lang="en-US" altLang="ko-KR" dirty="0"/>
              <a:t>, </a:t>
            </a:r>
            <a:r>
              <a:rPr lang="ko-KR" altLang="en-US" dirty="0"/>
              <a:t>자기소개 항목을 추가한 후 업데이트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1FB01-28BA-4ACF-B628-E7442E13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980" y="2391193"/>
            <a:ext cx="4658377" cy="3336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8489E8-DDF1-4CC4-A87A-37F467F0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8610"/>
            <a:ext cx="4434406" cy="282536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75B5B5E-33AA-469A-8CD3-F3C2CCA382C0}"/>
              </a:ext>
            </a:extLst>
          </p:cNvPr>
          <p:cNvSpPr/>
          <p:nvPr/>
        </p:nvSpPr>
        <p:spPr>
          <a:xfrm>
            <a:off x="5453149" y="3906982"/>
            <a:ext cx="642851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F1C7673-48AA-412A-9132-3FE50E497BF1}"/>
              </a:ext>
            </a:extLst>
          </p:cNvPr>
          <p:cNvSpPr/>
          <p:nvPr/>
        </p:nvSpPr>
        <p:spPr>
          <a:xfrm>
            <a:off x="1612668" y="4738252"/>
            <a:ext cx="3283528" cy="299261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3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EE61-FAC1-4886-B0E9-5A8E28C8D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일기쓰기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04FFC-887D-4142-B29B-9B70CC849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768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4A761-6077-42C8-AA72-700F7EEF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일기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D6C54-0733-40B2-93AD-BCCB648B8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 일기쓰기 아이콘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0C4629-7212-46C1-B478-FB4826AB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29" y="2327019"/>
            <a:ext cx="8999912" cy="4414603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0E785DA0-F3FB-4FEC-B569-5E156AD2FB69}"/>
              </a:ext>
            </a:extLst>
          </p:cNvPr>
          <p:cNvSpPr/>
          <p:nvPr/>
        </p:nvSpPr>
        <p:spPr>
          <a:xfrm>
            <a:off x="1521229" y="3429001"/>
            <a:ext cx="773084" cy="270164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6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49D6C-8E92-4E58-A6D1-6D3E4DF5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일기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E31D-DEBD-4A6F-B22F-B6CD7446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뒤로 가기 아이콘</a:t>
            </a:r>
            <a:r>
              <a:rPr lang="en-US" altLang="ko-KR" dirty="0"/>
              <a:t>: </a:t>
            </a:r>
            <a:r>
              <a:rPr lang="ko-KR" altLang="en-US" dirty="0"/>
              <a:t>뒤로 가기</a:t>
            </a:r>
            <a:r>
              <a:rPr lang="en-US" altLang="ko-KR" dirty="0"/>
              <a:t>                    </a:t>
            </a:r>
            <a:r>
              <a:rPr lang="ko-KR" altLang="en-US" dirty="0"/>
              <a:t>체크 아이콘</a:t>
            </a:r>
            <a:r>
              <a:rPr lang="en-US" altLang="ko-KR" dirty="0"/>
              <a:t>: </a:t>
            </a:r>
            <a:r>
              <a:rPr lang="ko-KR" altLang="en-US" dirty="0"/>
              <a:t>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BC853F-5F36-4844-AAA2-5A1C6C9A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77" y="2369328"/>
            <a:ext cx="8767156" cy="4050963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2804E21D-4E7B-4D7F-ABBD-51B5C5C879EA}"/>
              </a:ext>
            </a:extLst>
          </p:cNvPr>
          <p:cNvSpPr/>
          <p:nvPr/>
        </p:nvSpPr>
        <p:spPr>
          <a:xfrm>
            <a:off x="1978429" y="5511338"/>
            <a:ext cx="232756" cy="282633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5730086C-4D32-4E40-93AF-BECD7129BA9B}"/>
              </a:ext>
            </a:extLst>
          </p:cNvPr>
          <p:cNvSpPr/>
          <p:nvPr/>
        </p:nvSpPr>
        <p:spPr>
          <a:xfrm>
            <a:off x="9911543" y="5511338"/>
            <a:ext cx="302028" cy="282633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1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B01E1-7642-4FF0-A0DA-3508F6CA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일기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9BCE6-10EF-4DF8-B747-6EF77202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535091-D362-4449-9F66-786A7DCA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696"/>
            <a:ext cx="12192000" cy="54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6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9BEFE2-1071-76CB-A1B0-236721C5BE43}"/>
              </a:ext>
            </a:extLst>
          </p:cNvPr>
          <p:cNvSpPr txBox="1"/>
          <p:nvPr/>
        </p:nvSpPr>
        <p:spPr>
          <a:xfrm>
            <a:off x="5067759" y="297455"/>
            <a:ext cx="205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atin typeface="Jalnan 2" pitchFamily="2" charset="-127"/>
                <a:ea typeface="Jalnan 2" pitchFamily="2" charset="-127"/>
              </a:rPr>
              <a:t>Makers</a:t>
            </a:r>
            <a:endParaRPr kumimoji="1" lang="ko-KR" altLang="en-US" sz="3600" dirty="0">
              <a:latin typeface="Jalnan 2" pitchFamily="2" charset="-127"/>
              <a:ea typeface="Jalnan 2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FAD15A-DC7B-D1E6-A1CE-1297040D1428}"/>
              </a:ext>
            </a:extLst>
          </p:cNvPr>
          <p:cNvGrpSpPr/>
          <p:nvPr/>
        </p:nvGrpSpPr>
        <p:grpSpPr>
          <a:xfrm>
            <a:off x="1781062" y="1511155"/>
            <a:ext cx="1667219" cy="672029"/>
            <a:chOff x="425986" y="1467087"/>
            <a:chExt cx="1667219" cy="672029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16B5C628-8A09-05EB-445C-77E90836196E}"/>
                </a:ext>
              </a:extLst>
            </p:cNvPr>
            <p:cNvSpPr/>
            <p:nvPr/>
          </p:nvSpPr>
          <p:spPr>
            <a:xfrm>
              <a:off x="425986" y="1467087"/>
              <a:ext cx="1667219" cy="6720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710994-B02F-89F5-08A6-BC3DE057B026}"/>
                </a:ext>
              </a:extLst>
            </p:cNvPr>
            <p:cNvSpPr txBox="1"/>
            <p:nvPr/>
          </p:nvSpPr>
          <p:spPr>
            <a:xfrm>
              <a:off x="580221" y="1495324"/>
              <a:ext cx="135874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 err="1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곽병혁</a:t>
              </a:r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</a:t>
              </a:r>
              <a:r>
                <a:rPr kumimoji="1" lang="en-US" altLang="ko-KR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(Leader)</a:t>
              </a:r>
            </a:p>
            <a:p>
              <a:pPr algn="ctr"/>
              <a:r>
                <a:rPr kumimoji="1" lang="en-US" altLang="ko-KR" sz="1600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20195008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044B36-C838-9375-A2BE-6985ED4C7AE9}"/>
              </a:ext>
            </a:extLst>
          </p:cNvPr>
          <p:cNvSpPr txBox="1"/>
          <p:nvPr/>
        </p:nvSpPr>
        <p:spPr>
          <a:xfrm>
            <a:off x="5067759" y="1511155"/>
            <a:ext cx="288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✔️ </a:t>
            </a:r>
            <a:r>
              <a:rPr lang="ko-KR" altLang="en-US" b="0" i="0" dirty="0">
                <a:solidFill>
                  <a:srgbClr val="010409"/>
                </a:solidFill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전 기능 </a:t>
            </a:r>
            <a:r>
              <a:rPr lang="ko-KR" altLang="en-US" b="0" i="0" dirty="0" err="1">
                <a:solidFill>
                  <a:srgbClr val="010409"/>
                </a:solidFill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풀스택</a:t>
            </a:r>
            <a:r>
              <a:rPr lang="ko-KR" altLang="en-US" b="0" i="0" dirty="0">
                <a:solidFill>
                  <a:srgbClr val="010409"/>
                </a:solidFill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개발</a:t>
            </a:r>
            <a:endParaRPr lang="en-US" altLang="ko-KR" b="0" i="0" dirty="0">
              <a:solidFill>
                <a:srgbClr val="010409"/>
              </a:solidFill>
              <a:effectLst/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  <a:p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✔️ </a:t>
            </a:r>
            <a:r>
              <a:rPr kumimoji="1" lang="en-US" altLang="ko-KR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Infra </a:t>
            </a:r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구성</a:t>
            </a:r>
            <a:r>
              <a:rPr kumimoji="1" lang="en-US" altLang="ko-KR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,</a:t>
            </a:r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배포</a:t>
            </a:r>
            <a:endParaRPr kumimoji="1" lang="en-US" altLang="ko-KR" dirty="0"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  <a:p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✔️ </a:t>
            </a:r>
            <a:r>
              <a:rPr kumimoji="1" lang="en-US" altLang="ko-KR" dirty="0">
                <a:solidFill>
                  <a:srgbClr val="010409"/>
                </a:solidFill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UI / UX</a:t>
            </a:r>
          </a:p>
          <a:p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✔️ </a:t>
            </a:r>
            <a:r>
              <a:rPr kumimoji="1" lang="ko-KR" altLang="en-US" dirty="0">
                <a:solidFill>
                  <a:srgbClr val="010409"/>
                </a:solidFill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서비스</a:t>
            </a:r>
            <a:r>
              <a:rPr kumimoji="1" lang="en-US" altLang="ko-KR" dirty="0">
                <a:solidFill>
                  <a:srgbClr val="010409"/>
                </a:solidFill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,</a:t>
            </a:r>
            <a:r>
              <a:rPr kumimoji="1" lang="ko-KR" altLang="en-US" dirty="0">
                <a:solidFill>
                  <a:srgbClr val="010409"/>
                </a:solidFill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기능 기획</a:t>
            </a:r>
            <a:endParaRPr kumimoji="1" lang="ko-KR" altLang="en-US" dirty="0"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483A3F7-1156-F3D6-8975-74C30FF75D13}"/>
              </a:ext>
            </a:extLst>
          </p:cNvPr>
          <p:cNvGrpSpPr/>
          <p:nvPr/>
        </p:nvGrpSpPr>
        <p:grpSpPr>
          <a:xfrm>
            <a:off x="1781062" y="3441859"/>
            <a:ext cx="1667219" cy="672029"/>
            <a:chOff x="425986" y="1467087"/>
            <a:chExt cx="1667219" cy="672029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FA13C5C7-F649-E229-F7F6-438BF3678B4D}"/>
                </a:ext>
              </a:extLst>
            </p:cNvPr>
            <p:cNvSpPr/>
            <p:nvPr/>
          </p:nvSpPr>
          <p:spPr>
            <a:xfrm>
              <a:off x="425986" y="1467087"/>
              <a:ext cx="1667219" cy="6720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4EC3F-7F5C-A4DD-3E1E-C3CD756F7925}"/>
                </a:ext>
              </a:extLst>
            </p:cNvPr>
            <p:cNvSpPr txBox="1"/>
            <p:nvPr/>
          </p:nvSpPr>
          <p:spPr>
            <a:xfrm>
              <a:off x="580221" y="1495324"/>
              <a:ext cx="135874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김재윤</a:t>
              </a:r>
              <a:endParaRPr kumimoji="1" lang="en-US" altLang="ko-KR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endParaRPr>
            </a:p>
            <a:p>
              <a:pPr algn="ctr"/>
              <a:r>
                <a:rPr kumimoji="1" lang="en-US" altLang="ko-KR" sz="1600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20215052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C72B65-27B9-8428-43CC-47B9E2EF5537}"/>
              </a:ext>
            </a:extLst>
          </p:cNvPr>
          <p:cNvGrpSpPr/>
          <p:nvPr/>
        </p:nvGrpSpPr>
        <p:grpSpPr>
          <a:xfrm>
            <a:off x="1781060" y="5340642"/>
            <a:ext cx="1667219" cy="672029"/>
            <a:chOff x="425986" y="1467087"/>
            <a:chExt cx="1667219" cy="672029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63E7426C-BE61-C024-4B8E-3FE900EB5D47}"/>
                </a:ext>
              </a:extLst>
            </p:cNvPr>
            <p:cNvSpPr/>
            <p:nvPr/>
          </p:nvSpPr>
          <p:spPr>
            <a:xfrm>
              <a:off x="425986" y="1467087"/>
              <a:ext cx="1667219" cy="67202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13A87A-4EB7-6E5F-D512-F201F46C2AA3}"/>
                </a:ext>
              </a:extLst>
            </p:cNvPr>
            <p:cNvSpPr txBox="1"/>
            <p:nvPr/>
          </p:nvSpPr>
          <p:spPr>
            <a:xfrm>
              <a:off x="580221" y="1495324"/>
              <a:ext cx="135874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 err="1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윤세림</a:t>
              </a:r>
              <a:endParaRPr kumimoji="1" lang="en-US" altLang="ko-KR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endParaRPr>
            </a:p>
            <a:p>
              <a:pPr algn="ctr"/>
              <a:r>
                <a:rPr kumimoji="1" lang="en-US" altLang="ko-KR" sz="1600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20215139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122E346-C207-963C-036C-7A6785901651}"/>
              </a:ext>
            </a:extLst>
          </p:cNvPr>
          <p:cNvSpPr txBox="1"/>
          <p:nvPr/>
        </p:nvSpPr>
        <p:spPr>
          <a:xfrm>
            <a:off x="5067760" y="3441859"/>
            <a:ext cx="288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✔️ </a:t>
            </a:r>
            <a:r>
              <a:rPr lang="ko-KR" altLang="en-US" b="0" i="0" dirty="0">
                <a:solidFill>
                  <a:srgbClr val="010409"/>
                </a:solidFill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일기변환 기능 </a:t>
            </a:r>
            <a:r>
              <a:rPr lang="en-US" altLang="ko-KR" b="0" i="0" dirty="0">
                <a:solidFill>
                  <a:srgbClr val="010409"/>
                </a:solidFill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LLM </a:t>
            </a:r>
            <a:r>
              <a:rPr lang="ko-KR" altLang="en-US" b="0" i="0" dirty="0">
                <a:solidFill>
                  <a:srgbClr val="010409"/>
                </a:solidFill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개발</a:t>
            </a:r>
            <a:endParaRPr lang="en-US" altLang="ko-KR" b="0" i="0" dirty="0">
              <a:solidFill>
                <a:srgbClr val="010409"/>
              </a:solidFill>
              <a:effectLst/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  <a:p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✔️ </a:t>
            </a:r>
            <a:r>
              <a:rPr kumimoji="1" lang="en-US" altLang="ko-KR" dirty="0" err="1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diaryapp</a:t>
            </a:r>
            <a:r>
              <a:rPr kumimoji="1" lang="en-US" altLang="ko-KR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</a:t>
            </a:r>
            <a:r>
              <a:rPr kumimoji="1" lang="ko-KR" altLang="en-US" dirty="0" err="1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백엔드</a:t>
            </a:r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개발</a:t>
            </a:r>
            <a:endParaRPr kumimoji="1" lang="en-US" altLang="ko-KR" dirty="0"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  <a:p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✔️ </a:t>
            </a:r>
            <a:r>
              <a:rPr kumimoji="1" lang="en-US" altLang="ko-KR" dirty="0" err="1">
                <a:solidFill>
                  <a:srgbClr val="010409"/>
                </a:solidFill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diaryList</a:t>
            </a:r>
            <a:r>
              <a:rPr kumimoji="1" lang="en-US" altLang="ko-KR" dirty="0">
                <a:solidFill>
                  <a:srgbClr val="010409"/>
                </a:solidFill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</a:t>
            </a:r>
            <a:r>
              <a:rPr kumimoji="1" lang="ko-KR" altLang="en-US" dirty="0" err="1">
                <a:solidFill>
                  <a:srgbClr val="010409"/>
                </a:solidFill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프론트엔드</a:t>
            </a:r>
            <a:r>
              <a:rPr kumimoji="1" lang="ko-KR" altLang="en-US" dirty="0">
                <a:solidFill>
                  <a:srgbClr val="010409"/>
                </a:solidFill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개발참여</a:t>
            </a:r>
            <a:endParaRPr kumimoji="1" lang="en-US" altLang="ko-KR" dirty="0">
              <a:solidFill>
                <a:srgbClr val="010409"/>
              </a:solidFill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41E9E-3509-5ACF-89C9-04B84E00E4FF}"/>
              </a:ext>
            </a:extLst>
          </p:cNvPr>
          <p:cNvSpPr txBox="1"/>
          <p:nvPr/>
        </p:nvSpPr>
        <p:spPr>
          <a:xfrm>
            <a:off x="5067759" y="5340642"/>
            <a:ext cx="288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✔️ </a:t>
            </a:r>
            <a:r>
              <a:rPr kumimoji="1" lang="en-US" altLang="ko-KR" dirty="0">
                <a:solidFill>
                  <a:srgbClr val="010409"/>
                </a:solidFill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UI / UX</a:t>
            </a:r>
          </a:p>
          <a:p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✔️ </a:t>
            </a:r>
            <a:r>
              <a:rPr kumimoji="1" lang="ko-KR" altLang="en-US" dirty="0">
                <a:solidFill>
                  <a:srgbClr val="010409"/>
                </a:solidFill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서비스 디자인 총괄</a:t>
            </a:r>
            <a:endParaRPr kumimoji="1" lang="en-US" altLang="ko-KR" dirty="0">
              <a:solidFill>
                <a:srgbClr val="010409"/>
              </a:solidFill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  <a:p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✔️</a:t>
            </a:r>
            <a:r>
              <a:rPr kumimoji="1" lang="en-US" altLang="ko-KR" dirty="0" err="1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accountapp</a:t>
            </a:r>
            <a:r>
              <a:rPr kumimoji="1" lang="en-US" altLang="ko-KR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</a:t>
            </a:r>
            <a:r>
              <a:rPr kumimoji="1" lang="ko-KR" altLang="en-US" dirty="0" err="1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프론트엔드</a:t>
            </a:r>
            <a:r>
              <a:rPr kumimoji="1" lang="ko-KR" altLang="en-US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개발참여</a:t>
            </a:r>
            <a:endParaRPr kumimoji="1" lang="en-US" altLang="ko-KR" dirty="0">
              <a:solidFill>
                <a:srgbClr val="010409"/>
              </a:solidFill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CF21AC3-DBC0-97EE-9276-AD70A21C43E7}"/>
              </a:ext>
            </a:extLst>
          </p:cNvPr>
          <p:cNvSpPr/>
          <p:nvPr/>
        </p:nvSpPr>
        <p:spPr>
          <a:xfrm>
            <a:off x="857479" y="253387"/>
            <a:ext cx="198303" cy="564527"/>
          </a:xfrm>
          <a:prstGeom prst="roundRect">
            <a:avLst/>
          </a:prstGeom>
          <a:solidFill>
            <a:srgbClr val="DBD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54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19760-4566-4392-87EA-72B76ACB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일기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A2E61-696B-4EA0-8AD0-2BDC4A14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A1C1DB-E834-47EA-A769-5068C501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6" y="1373347"/>
            <a:ext cx="9941034" cy="4803616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21CDD3BB-53B4-4977-9FEE-FFB676C5FD55}"/>
              </a:ext>
            </a:extLst>
          </p:cNvPr>
          <p:cNvSpPr/>
          <p:nvPr/>
        </p:nvSpPr>
        <p:spPr>
          <a:xfrm>
            <a:off x="10451870" y="5153890"/>
            <a:ext cx="302028" cy="282633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6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373F4-2FEA-4C9E-9D23-7BE4AA67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일기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4BB5C-D7B0-4FEF-8E96-6EA5FD6AE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930"/>
            <a:ext cx="10515600" cy="4351338"/>
          </a:xfrm>
        </p:spPr>
        <p:txBody>
          <a:bodyPr/>
          <a:lstStyle/>
          <a:p>
            <a:r>
              <a:rPr lang="ko-KR" altLang="en-US" dirty="0"/>
              <a:t>결과물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2024F-B97C-4196-B65C-2D02627A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97" y="2032526"/>
            <a:ext cx="9848548" cy="46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BE99B-8033-4976-B2D4-E061CB2EE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일기 목록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373BDA-B526-45FA-A246-4A1CDB232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04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2B65-CD83-4145-8F30-8A60214D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일기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497B8-1E29-4BA6-86DD-15C2FF8C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CFD4C4-9B80-4040-BAB5-65AB59B6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64" y="1522195"/>
            <a:ext cx="10155382" cy="497068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FD690EDD-1BE9-4D22-8DFC-A6C4E394AEBC}"/>
              </a:ext>
            </a:extLst>
          </p:cNvPr>
          <p:cNvSpPr/>
          <p:nvPr/>
        </p:nvSpPr>
        <p:spPr>
          <a:xfrm>
            <a:off x="765464" y="3183774"/>
            <a:ext cx="816033" cy="311727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40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9FF0C-1DA6-4DD7-8E54-32A94FEA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일기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D9D4E-AA66-4159-BC33-22B35D65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일기가 리스트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23CE4E-738B-4E0E-A96D-E05D25B6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90" y="2344940"/>
            <a:ext cx="9091353" cy="4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4D9F1-78F2-4144-B3C6-15952335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일기 목록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D9042-3CEE-41BE-A6B8-22A327FE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제목으로 검색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EDA2C6-35ED-4CDE-9E50-81697A5A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58" y="2341818"/>
            <a:ext cx="9174480" cy="435824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69BF3E23-6D4C-4063-8A74-8588F9C0FDB2}"/>
              </a:ext>
            </a:extLst>
          </p:cNvPr>
          <p:cNvSpPr/>
          <p:nvPr/>
        </p:nvSpPr>
        <p:spPr>
          <a:xfrm>
            <a:off x="2452947" y="2809701"/>
            <a:ext cx="7913024" cy="311727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5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5E7C8-CBFA-4A0D-8500-55E3B820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일기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D96C5-1578-48F9-9FC7-94DE1715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홈화면에서 달력으로 </a:t>
            </a:r>
            <a:r>
              <a:rPr lang="ko-KR" altLang="en-US" dirty="0" err="1"/>
              <a:t>날짜별</a:t>
            </a:r>
            <a:r>
              <a:rPr lang="ko-KR" altLang="en-US" dirty="0"/>
              <a:t> 일기 검색 가능</a:t>
            </a:r>
            <a:r>
              <a:rPr lang="en-US" altLang="ko-KR" dirty="0"/>
              <a:t>(</a:t>
            </a:r>
            <a:r>
              <a:rPr lang="ko-KR" altLang="en-US" dirty="0"/>
              <a:t>일기 작성 날은 보라색으로 표시됨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4D0198-BF3C-48BB-90CC-977B8E82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40" y="2392110"/>
            <a:ext cx="8501149" cy="410076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4ECFBCDD-D731-4F06-9AD3-513EB4F8B1A3}"/>
              </a:ext>
            </a:extLst>
          </p:cNvPr>
          <p:cNvSpPr/>
          <p:nvPr/>
        </p:nvSpPr>
        <p:spPr>
          <a:xfrm>
            <a:off x="8828116" y="3333403"/>
            <a:ext cx="590204" cy="311727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EFDEEE0A-19AB-41A1-BE7D-415E59569221}"/>
              </a:ext>
            </a:extLst>
          </p:cNvPr>
          <p:cNvSpPr/>
          <p:nvPr/>
        </p:nvSpPr>
        <p:spPr>
          <a:xfrm>
            <a:off x="2386445" y="5120639"/>
            <a:ext cx="7796646" cy="972590"/>
          </a:xfrm>
          <a:prstGeom prst="frame">
            <a:avLst>
              <a:gd name="adj1" fmla="val 23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84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27A65-31B5-42DB-8A2B-F90B7D52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일기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4DFDD-854B-49AF-959F-38A927C0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달력 위의 화살표 아이콘으로 달 변경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33B44A-DB85-43BC-89F2-F85B35CE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74" y="2337128"/>
            <a:ext cx="8692342" cy="420137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CEE3C12A-8660-4583-A51B-7B198C10461E}"/>
              </a:ext>
            </a:extLst>
          </p:cNvPr>
          <p:cNvSpPr/>
          <p:nvPr/>
        </p:nvSpPr>
        <p:spPr>
          <a:xfrm>
            <a:off x="3183775" y="2809702"/>
            <a:ext cx="224443" cy="257694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804B54B-951D-4E9C-BA6D-A69EB7731B56}"/>
              </a:ext>
            </a:extLst>
          </p:cNvPr>
          <p:cNvSpPr/>
          <p:nvPr/>
        </p:nvSpPr>
        <p:spPr>
          <a:xfrm>
            <a:off x="9886591" y="2829097"/>
            <a:ext cx="224443" cy="257694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66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A2FA4-8643-4470-A14B-EAE8AA18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CA74-C553-4E18-B56A-26BC0195D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1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EEAD8B6-E581-A0DB-DD2F-E5BF84E31B0B}"/>
              </a:ext>
            </a:extLst>
          </p:cNvPr>
          <p:cNvSpPr/>
          <p:nvPr/>
        </p:nvSpPr>
        <p:spPr>
          <a:xfrm>
            <a:off x="4453569" y="4772635"/>
            <a:ext cx="3182958" cy="564527"/>
          </a:xfrm>
          <a:prstGeom prst="roundRect">
            <a:avLst/>
          </a:prstGeom>
          <a:solidFill>
            <a:srgbClr val="DBD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BEFE2-1071-76CB-A1B0-236721C5BE43}"/>
              </a:ext>
            </a:extLst>
          </p:cNvPr>
          <p:cNvSpPr txBox="1"/>
          <p:nvPr/>
        </p:nvSpPr>
        <p:spPr>
          <a:xfrm>
            <a:off x="4453568" y="275421"/>
            <a:ext cx="328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atin typeface="Jalnan 2" pitchFamily="2" charset="-127"/>
                <a:ea typeface="Jalnan 2" pitchFamily="2" charset="-127"/>
              </a:rPr>
              <a:t>Why Bridge?</a:t>
            </a:r>
            <a:endParaRPr kumimoji="1" lang="ko-KR" altLang="en-US" sz="3600" dirty="0">
              <a:latin typeface="Jalnan 2" pitchFamily="2" charset="-127"/>
              <a:ea typeface="Jalnan 2" pitchFamily="2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CF21AC3-DBC0-97EE-9276-AD70A21C43E7}"/>
              </a:ext>
            </a:extLst>
          </p:cNvPr>
          <p:cNvSpPr/>
          <p:nvPr/>
        </p:nvSpPr>
        <p:spPr>
          <a:xfrm>
            <a:off x="857479" y="253387"/>
            <a:ext cx="198303" cy="564527"/>
          </a:xfrm>
          <a:prstGeom prst="roundRect">
            <a:avLst/>
          </a:prstGeom>
          <a:solidFill>
            <a:srgbClr val="DBD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B5C0FF-703E-C3C4-71A7-10F17468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53" y="1803977"/>
            <a:ext cx="5462893" cy="274327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7" name="부제목 2">
            <a:extLst>
              <a:ext uri="{FF2B5EF4-FFF2-40B4-BE49-F238E27FC236}">
                <a16:creationId xmlns:a16="http://schemas.microsoft.com/office/drawing/2014/main" id="{B7389409-A535-0702-5A1F-E096BEDA80D4}"/>
              </a:ext>
            </a:extLst>
          </p:cNvPr>
          <p:cNvSpPr txBox="1">
            <a:spLocks/>
          </p:cNvSpPr>
          <p:nvPr/>
        </p:nvSpPr>
        <p:spPr>
          <a:xfrm>
            <a:off x="4285228" y="6387432"/>
            <a:ext cx="7906772" cy="390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ko-KR" altLang="en-US" sz="1400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* </a:t>
            </a:r>
            <a:r>
              <a:rPr kumimoji="1" lang="en-US" altLang="ko-KR" sz="1400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Ref. :</a:t>
            </a:r>
            <a:r>
              <a:rPr kumimoji="1" lang="ko-KR" altLang="en-US" sz="1400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</a:t>
            </a:r>
            <a:r>
              <a:rPr lang="ko-KR" altLang="en-US" sz="1400" b="0" i="0" dirty="0" err="1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정도교</a:t>
            </a:r>
            <a:r>
              <a:rPr lang="en-US" altLang="ko-KR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. (2008). </a:t>
            </a:r>
            <a:r>
              <a:rPr lang="ko-KR" altLang="en-US" sz="1400" b="0" i="1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일기쓰기를 이용한 긍정적 자기암시가 학생의 자아존중감 향상과 우울증 감소에 미치는 효과</a:t>
            </a:r>
            <a:r>
              <a:rPr lang="ko-KR" altLang="en-US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</a:t>
            </a:r>
            <a:r>
              <a:rPr lang="en-US" altLang="ko-KR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(</a:t>
            </a:r>
            <a:r>
              <a:rPr lang="ko-KR" altLang="en-US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국내석사 학위논문</a:t>
            </a:r>
            <a:r>
              <a:rPr lang="en-US" altLang="ko-KR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). </a:t>
            </a:r>
            <a:r>
              <a:rPr lang="ko-KR" altLang="en-US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상담심리전공</a:t>
            </a:r>
            <a:r>
              <a:rPr lang="en-US" altLang="ko-KR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, </a:t>
            </a:r>
            <a:r>
              <a:rPr lang="ko-KR" altLang="en-US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원주</a:t>
            </a:r>
            <a:r>
              <a:rPr lang="en-US" altLang="ko-KR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.</a:t>
            </a:r>
            <a:endParaRPr kumimoji="1" lang="ko-KR" altLang="en-US" sz="1400" dirty="0"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508D2-8EFB-6550-5A08-4D26562BAE50}"/>
              </a:ext>
            </a:extLst>
          </p:cNvPr>
          <p:cNvSpPr txBox="1"/>
          <p:nvPr/>
        </p:nvSpPr>
        <p:spPr>
          <a:xfrm>
            <a:off x="4858438" y="4813027"/>
            <a:ext cx="261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우울 감정의 고착 </a:t>
            </a:r>
            <a:r>
              <a:rPr kumimoji="1" lang="en-US" altLang="ko-KR" sz="2000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&gt;</a:t>
            </a:r>
            <a:r>
              <a:rPr kumimoji="1" lang="ko-KR" altLang="en-US" sz="2000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감정의 환기</a:t>
            </a:r>
          </a:p>
        </p:txBody>
      </p:sp>
    </p:spTree>
    <p:extLst>
      <p:ext uri="{BB962C8B-B14F-4D97-AF65-F5344CB8AC3E}">
        <p14:creationId xmlns:p14="http://schemas.microsoft.com/office/powerpoint/2010/main" val="66702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9BEFE2-1071-76CB-A1B0-236721C5BE43}"/>
              </a:ext>
            </a:extLst>
          </p:cNvPr>
          <p:cNvSpPr txBox="1"/>
          <p:nvPr/>
        </p:nvSpPr>
        <p:spPr>
          <a:xfrm>
            <a:off x="3432490" y="253387"/>
            <a:ext cx="5462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atin typeface="Jalnan 2" pitchFamily="2" charset="-127"/>
                <a:ea typeface="Jalnan 2" pitchFamily="2" charset="-127"/>
              </a:rPr>
              <a:t>Service Architecture</a:t>
            </a:r>
            <a:endParaRPr kumimoji="1" lang="ko-KR" altLang="en-US" sz="3600" dirty="0">
              <a:latin typeface="Jalnan 2" pitchFamily="2" charset="-127"/>
              <a:ea typeface="Jalnan 2" pitchFamily="2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CF21AC3-DBC0-97EE-9276-AD70A21C43E7}"/>
              </a:ext>
            </a:extLst>
          </p:cNvPr>
          <p:cNvSpPr/>
          <p:nvPr/>
        </p:nvSpPr>
        <p:spPr>
          <a:xfrm>
            <a:off x="857479" y="253387"/>
            <a:ext cx="198303" cy="564527"/>
          </a:xfrm>
          <a:prstGeom prst="roundRect">
            <a:avLst/>
          </a:prstGeom>
          <a:solidFill>
            <a:srgbClr val="DBD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B7389409-A535-0702-5A1F-E096BEDA80D4}"/>
              </a:ext>
            </a:extLst>
          </p:cNvPr>
          <p:cNvSpPr txBox="1">
            <a:spLocks/>
          </p:cNvSpPr>
          <p:nvPr/>
        </p:nvSpPr>
        <p:spPr>
          <a:xfrm>
            <a:off x="4285228" y="6387432"/>
            <a:ext cx="7906772" cy="390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ko-KR" altLang="en-US" sz="1400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* </a:t>
            </a:r>
            <a:r>
              <a:rPr kumimoji="1" lang="en-US" altLang="ko-KR" sz="1400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Ref. :</a:t>
            </a:r>
            <a:r>
              <a:rPr kumimoji="1" lang="ko-KR" altLang="en-US" sz="1400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</a:t>
            </a:r>
            <a:r>
              <a:rPr lang="ko-KR" altLang="en-US" sz="1400" b="0" i="0" dirty="0" err="1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정도교</a:t>
            </a:r>
            <a:r>
              <a:rPr lang="en-US" altLang="ko-KR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. (2008). </a:t>
            </a:r>
            <a:r>
              <a:rPr lang="ko-KR" altLang="en-US" sz="1400" b="0" i="1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일기쓰기를 이용한 긍정적 자기암시가 학생의 자아존중감 향상과 우울증 감소에 미치는 효과</a:t>
            </a:r>
            <a:r>
              <a:rPr lang="ko-KR" altLang="en-US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 </a:t>
            </a:r>
            <a:r>
              <a:rPr lang="en-US" altLang="ko-KR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(</a:t>
            </a:r>
            <a:r>
              <a:rPr lang="ko-KR" altLang="en-US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국내석사 학위논문</a:t>
            </a:r>
            <a:r>
              <a:rPr lang="en-US" altLang="ko-KR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). </a:t>
            </a:r>
            <a:r>
              <a:rPr lang="ko-KR" altLang="en-US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상담심리전공</a:t>
            </a:r>
            <a:r>
              <a:rPr lang="en-US" altLang="ko-KR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, </a:t>
            </a:r>
            <a:r>
              <a:rPr lang="ko-KR" altLang="en-US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원주</a:t>
            </a:r>
            <a:r>
              <a:rPr lang="en-US" altLang="ko-KR" sz="1400" b="0" i="0" dirty="0"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.</a:t>
            </a:r>
            <a:endParaRPr kumimoji="1" lang="ko-KR" altLang="en-US" sz="1400" dirty="0"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C90CDB-2895-8068-BF7B-B77A8F123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33" y="817914"/>
            <a:ext cx="8941006" cy="56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0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5B9FD-0B49-3038-DD64-358F6E9285A8}"/>
              </a:ext>
            </a:extLst>
          </p:cNvPr>
          <p:cNvSpPr txBox="1"/>
          <p:nvPr/>
        </p:nvSpPr>
        <p:spPr>
          <a:xfrm>
            <a:off x="5635586" y="6037243"/>
            <a:ext cx="1084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Team 06</a:t>
            </a:r>
            <a:endParaRPr kumimoji="1" lang="ko-KR" altLang="en-US" sz="2400" dirty="0"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108FB-CAF6-C3DA-EFC6-E208862B8B44}"/>
              </a:ext>
            </a:extLst>
          </p:cNvPr>
          <p:cNvSpPr txBox="1"/>
          <p:nvPr/>
        </p:nvSpPr>
        <p:spPr>
          <a:xfrm>
            <a:off x="4147850" y="6314242"/>
            <a:ext cx="40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0" i="0" dirty="0">
                <a:solidFill>
                  <a:srgbClr val="010409"/>
                </a:solidFill>
                <a:effectLst/>
                <a:latin typeface="GangwonEduSaeeum OTF Medium" panose="02020603020101020101" pitchFamily="18" charset="-127"/>
                <a:ea typeface="GangwonEduSaeeum OTF Medium" panose="02020603020101020101" pitchFamily="18" charset="-127"/>
              </a:rPr>
              <a:t>2024 "Computer Systems Theory and Laboratory"</a:t>
            </a:r>
            <a:endParaRPr kumimoji="1" lang="ko-KR" altLang="en-US" dirty="0">
              <a:latin typeface="GangwonEduSaeeum OTF Medium" panose="02020603020101020101" pitchFamily="18" charset="-127"/>
              <a:ea typeface="GangwonEduSaeeum OTF Medium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0D57B6-27AF-7E46-5434-6D5E1E8EA347}"/>
              </a:ext>
            </a:extLst>
          </p:cNvPr>
          <p:cNvGrpSpPr/>
          <p:nvPr/>
        </p:nvGrpSpPr>
        <p:grpSpPr>
          <a:xfrm>
            <a:off x="3868871" y="3105834"/>
            <a:ext cx="4454257" cy="646331"/>
            <a:chOff x="5286260" y="3105466"/>
            <a:chExt cx="4454257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9F04B5-F21E-2568-92CB-F0205F6C0E23}"/>
                </a:ext>
              </a:extLst>
            </p:cNvPr>
            <p:cNvSpPr txBox="1"/>
            <p:nvPr/>
          </p:nvSpPr>
          <p:spPr>
            <a:xfrm>
              <a:off x="6045744" y="3105466"/>
              <a:ext cx="3694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600" dirty="0">
                  <a:latin typeface="Jalnan 2" pitchFamily="2" charset="-127"/>
                  <a:ea typeface="Jalnan 2" pitchFamily="2" charset="-127"/>
                </a:rPr>
                <a:t>Bridge Manual</a:t>
              </a:r>
              <a:endParaRPr kumimoji="1" lang="ko-KR" altLang="en-US" sz="3600" dirty="0">
                <a:latin typeface="Jalnan 2" pitchFamily="2" charset="-127"/>
                <a:ea typeface="Jalnan 2" pitchFamily="2" charset="-127"/>
              </a:endParaRP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D8389B9A-C552-C426-FCBC-ED7973DA4C6B}"/>
                </a:ext>
              </a:extLst>
            </p:cNvPr>
            <p:cNvSpPr/>
            <p:nvPr/>
          </p:nvSpPr>
          <p:spPr>
            <a:xfrm>
              <a:off x="5286260" y="3105466"/>
              <a:ext cx="198303" cy="564527"/>
            </a:xfrm>
            <a:prstGeom prst="roundRect">
              <a:avLst/>
            </a:prstGeom>
            <a:solidFill>
              <a:srgbClr val="DBD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61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9BEFE2-1071-76CB-A1B0-236721C5BE43}"/>
              </a:ext>
            </a:extLst>
          </p:cNvPr>
          <p:cNvSpPr txBox="1"/>
          <p:nvPr/>
        </p:nvSpPr>
        <p:spPr>
          <a:xfrm>
            <a:off x="5199501" y="275421"/>
            <a:ext cx="179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atin typeface="Jalnan 2" pitchFamily="2" charset="-127"/>
                <a:ea typeface="Jalnan 2" pitchFamily="2" charset="-127"/>
              </a:rPr>
              <a:t>INDEX</a:t>
            </a:r>
            <a:endParaRPr kumimoji="1" lang="ko-KR" altLang="en-US" sz="3600" dirty="0">
              <a:latin typeface="Jalnan 2" pitchFamily="2" charset="-127"/>
              <a:ea typeface="Jalnan 2" pitchFamily="2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CF21AC3-DBC0-97EE-9276-AD70A21C43E7}"/>
              </a:ext>
            </a:extLst>
          </p:cNvPr>
          <p:cNvSpPr/>
          <p:nvPr/>
        </p:nvSpPr>
        <p:spPr>
          <a:xfrm>
            <a:off x="857479" y="253387"/>
            <a:ext cx="198303" cy="564527"/>
          </a:xfrm>
          <a:prstGeom prst="roundRect">
            <a:avLst/>
          </a:prstGeom>
          <a:solidFill>
            <a:srgbClr val="DBD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4EB5A3-B346-BC40-C3E6-4D4AEE3627B4}"/>
              </a:ext>
            </a:extLst>
          </p:cNvPr>
          <p:cNvGrpSpPr/>
          <p:nvPr/>
        </p:nvGrpSpPr>
        <p:grpSpPr>
          <a:xfrm>
            <a:off x="2957798" y="2872382"/>
            <a:ext cx="6276401" cy="1569660"/>
            <a:chOff x="2952061" y="2883398"/>
            <a:chExt cx="6276401" cy="15696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04316E-CC9A-8216-41C5-8D5C3BC21CA6}"/>
                </a:ext>
              </a:extLst>
            </p:cNvPr>
            <p:cNvSpPr txBox="1"/>
            <p:nvPr/>
          </p:nvSpPr>
          <p:spPr>
            <a:xfrm>
              <a:off x="2952061" y="2883398"/>
              <a:ext cx="157587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1.</a:t>
              </a:r>
              <a:r>
                <a:rPr kumimoji="1" lang="ko-KR" altLang="en-US" sz="2400" b="1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시작하기</a:t>
              </a:r>
              <a:endParaRPr kumimoji="1" lang="en-US" altLang="ko-KR" sz="2400" b="1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endParaRPr>
            </a:p>
            <a:p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</a:t>
              </a:r>
              <a:r>
                <a:rPr kumimoji="1" lang="en-US" altLang="ko-KR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-</a:t>
              </a:r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회원가입 </a:t>
              </a:r>
              <a:r>
                <a:rPr kumimoji="1" lang="en-US" altLang="ko-KR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/</a:t>
              </a:r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로그인</a:t>
              </a:r>
              <a:endParaRPr kumimoji="1" lang="en-US" altLang="ko-KR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endParaRPr>
            </a:p>
            <a:p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</a:t>
              </a:r>
              <a:r>
                <a:rPr kumimoji="1" lang="en-US" altLang="ko-KR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-</a:t>
              </a:r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프로필 등록하기</a:t>
              </a:r>
              <a:endParaRPr kumimoji="1" lang="en-US" altLang="ko-KR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endParaRPr>
            </a:p>
            <a:p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</a:t>
              </a:r>
              <a:r>
                <a:rPr kumimoji="1" lang="en-US" altLang="ko-KR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-</a:t>
              </a:r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메인 페이지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3EEF21-B930-ECF4-5ED9-19E1B95B9D48}"/>
                </a:ext>
              </a:extLst>
            </p:cNvPr>
            <p:cNvSpPr txBox="1"/>
            <p:nvPr/>
          </p:nvSpPr>
          <p:spPr>
            <a:xfrm>
              <a:off x="5364755" y="2883398"/>
              <a:ext cx="13335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2.</a:t>
              </a:r>
              <a:r>
                <a:rPr kumimoji="1" lang="ko-KR" altLang="en-US" sz="2400" b="1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일기 쓰기</a:t>
              </a:r>
              <a:endParaRPr kumimoji="1" lang="en-US" altLang="ko-KR" sz="2400" b="1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endParaRPr>
            </a:p>
            <a:p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</a:t>
              </a:r>
              <a:r>
                <a:rPr kumimoji="1" lang="en-US" altLang="ko-KR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-</a:t>
              </a:r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일기 작성하기</a:t>
              </a:r>
              <a:endParaRPr kumimoji="1" lang="en-US" altLang="ko-KR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5AFB83-38F5-19BB-A108-5008FDBD50C7}"/>
                </a:ext>
              </a:extLst>
            </p:cNvPr>
            <p:cNvSpPr txBox="1"/>
            <p:nvPr/>
          </p:nvSpPr>
          <p:spPr>
            <a:xfrm>
              <a:off x="7535077" y="2883398"/>
              <a:ext cx="16933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3.</a:t>
              </a:r>
              <a:r>
                <a:rPr kumimoji="1" lang="ko-KR" altLang="en-US" sz="2400" b="1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일기 확인</a:t>
              </a:r>
              <a:endParaRPr kumimoji="1" lang="en-US" altLang="ko-KR" sz="2400" b="1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endParaRPr>
            </a:p>
            <a:p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</a:t>
              </a:r>
              <a:r>
                <a:rPr kumimoji="1" lang="en-US" altLang="ko-KR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-</a:t>
              </a:r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작성한 일기 리스트</a:t>
              </a:r>
              <a:endParaRPr kumimoji="1" lang="en-US" altLang="ko-KR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endParaRPr>
            </a:p>
            <a:p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</a:t>
              </a:r>
              <a:r>
                <a:rPr kumimoji="1" lang="en-US" altLang="ko-KR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-</a:t>
              </a:r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날짜 별 리스트</a:t>
              </a:r>
              <a:endParaRPr kumimoji="1" lang="en-US" altLang="ko-KR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endParaRPr>
            </a:p>
            <a:p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</a:t>
              </a:r>
              <a:r>
                <a:rPr kumimoji="1" lang="en-US" altLang="ko-KR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-</a:t>
              </a:r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일기 검색하기</a:t>
              </a:r>
              <a:endParaRPr kumimoji="1" lang="en-US" altLang="ko-KR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endParaRPr>
            </a:p>
            <a:p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</a:t>
              </a:r>
              <a:r>
                <a:rPr kumimoji="1" lang="en-US" altLang="ko-KR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-</a:t>
              </a:r>
              <a:r>
                <a:rPr kumimoji="1" lang="ko-KR" altLang="en-US" dirty="0">
                  <a:latin typeface="GangwonEduSaeeum OTF Medium" panose="02020603020101020101" pitchFamily="18" charset="-127"/>
                  <a:ea typeface="GangwonEduSaeeum OTF Medium" panose="02020603020101020101" pitchFamily="18" charset="-127"/>
                </a:rPr>
                <a:t> 작성된 일기의 확인</a:t>
              </a:r>
              <a:endParaRPr kumimoji="1" lang="en-US" altLang="ko-KR" dirty="0">
                <a:latin typeface="GangwonEduSaeeum OTF Medium" panose="02020603020101020101" pitchFamily="18" charset="-127"/>
                <a:ea typeface="GangwonEduSaeeum OTF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2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BD54-0996-46A8-B3CA-668938BFB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0.</a:t>
            </a:r>
            <a:r>
              <a:rPr lang="ko-KR" altLang="en-US" dirty="0"/>
              <a:t> 회원가입 </a:t>
            </a:r>
            <a:r>
              <a:rPr lang="en-US" altLang="ko-KR" dirty="0"/>
              <a:t>&amp; </a:t>
            </a:r>
            <a:r>
              <a:rPr lang="ko-KR" altLang="en-US" dirty="0"/>
              <a:t>로그인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5B6E41-E40D-4A74-9C32-47AFC0C12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4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00117-06DB-4404-826E-1516663D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EDA55F-1010-4C84-84A9-9387C32F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00" y="1825625"/>
            <a:ext cx="5732665" cy="43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E9C96-4CD1-4FEF-A40E-B325995E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D9D16D-4951-4ED8-8D33-E7B0965A4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8" t="16377" r="22943" b="18320"/>
          <a:stretch/>
        </p:blipFill>
        <p:spPr>
          <a:xfrm>
            <a:off x="1604356" y="2534121"/>
            <a:ext cx="3341718" cy="2713088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5EAE942D-0D96-4CF0-BBFF-44242342FE56}"/>
              </a:ext>
            </a:extLst>
          </p:cNvPr>
          <p:cNvSpPr/>
          <p:nvPr/>
        </p:nvSpPr>
        <p:spPr>
          <a:xfrm>
            <a:off x="3000894" y="4613564"/>
            <a:ext cx="523702" cy="324196"/>
          </a:xfrm>
          <a:prstGeom prst="frame">
            <a:avLst>
              <a:gd name="adj1" fmla="val 102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784031-BB35-47BF-9ADD-76E3C8446849}"/>
              </a:ext>
            </a:extLst>
          </p:cNvPr>
          <p:cNvSpPr/>
          <p:nvPr/>
        </p:nvSpPr>
        <p:spPr>
          <a:xfrm>
            <a:off x="5419898" y="3732415"/>
            <a:ext cx="864524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E0BCA7-E6B4-4217-8048-BA481E297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377" y="2538345"/>
            <a:ext cx="3070948" cy="27668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8D5618-FBEC-4C2B-A39C-76B5F5ABD158}"/>
              </a:ext>
            </a:extLst>
          </p:cNvPr>
          <p:cNvSpPr txBox="1"/>
          <p:nvPr/>
        </p:nvSpPr>
        <p:spPr>
          <a:xfrm>
            <a:off x="3413068" y="1394689"/>
            <a:ext cx="5365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 화면 하단의 회원가입 클릭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비밀번호 입력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회원가입 클릭</a:t>
            </a:r>
          </a:p>
        </p:txBody>
      </p:sp>
    </p:spTree>
    <p:extLst>
      <p:ext uri="{BB962C8B-B14F-4D97-AF65-F5344CB8AC3E}">
        <p14:creationId xmlns:p14="http://schemas.microsoft.com/office/powerpoint/2010/main" val="136716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335</Words>
  <Application>Microsoft Macintosh PowerPoint</Application>
  <PresentationFormat>와이드스크린</PresentationFormat>
  <Paragraphs>79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GangwonEduSaeeum OTF Medium</vt:lpstr>
      <vt:lpstr>Jalnan 2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0. 회원가입 &amp; 로그인</vt:lpstr>
      <vt:lpstr>로그인 화면</vt:lpstr>
      <vt:lpstr>회원가입</vt:lpstr>
      <vt:lpstr>회원가입 - 인증메일</vt:lpstr>
      <vt:lpstr>로그인</vt:lpstr>
      <vt:lpstr>로그인</vt:lpstr>
      <vt:lpstr>1. 프로필 작성</vt:lpstr>
      <vt:lpstr>프로필 작성</vt:lpstr>
      <vt:lpstr>프로필 작성</vt:lpstr>
      <vt:lpstr>2. 일기쓰기</vt:lpstr>
      <vt:lpstr>일기 쓰기</vt:lpstr>
      <vt:lpstr>일기 쓰기</vt:lpstr>
      <vt:lpstr>일기 쓰기</vt:lpstr>
      <vt:lpstr>일기 쓰기</vt:lpstr>
      <vt:lpstr>일기 쓰기</vt:lpstr>
      <vt:lpstr>3. 일기 목록</vt:lpstr>
      <vt:lpstr>일기 목록</vt:lpstr>
      <vt:lpstr>일기 목록</vt:lpstr>
      <vt:lpstr>일기 목록 </vt:lpstr>
      <vt:lpstr>일기 목록</vt:lpstr>
      <vt:lpstr>일기 목록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회원가입 &amp; 로그인</dc:title>
  <dc:creator>Administrator</dc:creator>
  <cp:lastModifiedBy>KwakByeongHyeok</cp:lastModifiedBy>
  <cp:revision>11</cp:revision>
  <dcterms:created xsi:type="dcterms:W3CDTF">2024-06-01T05:09:29Z</dcterms:created>
  <dcterms:modified xsi:type="dcterms:W3CDTF">2024-06-01T07:53:03Z</dcterms:modified>
</cp:coreProperties>
</file>