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4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0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0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82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7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7CC-B4C6-4FF2-A582-2C7FF4F33CD9}" type="datetimeFigureOut">
              <a:rPr lang="ru-RU" smtClean="0"/>
              <a:t>04.10.2021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7A7E-DE42-4242-9C43-CB602B63F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Методология </a:t>
            </a:r>
            <a:r>
              <a:rPr lang="en-US" dirty="0" smtClean="0"/>
              <a:t>IDEF0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9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874" y="2107582"/>
            <a:ext cx="5980252" cy="35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0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Методология 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методологии IDEF0 требуется только пять типов взаимодействий между блоками для описания их отношений: </a:t>
            </a:r>
            <a:endParaRPr lang="ru-RU" dirty="0" smtClean="0"/>
          </a:p>
          <a:p>
            <a:pPr marL="0" indent="0" algn="just">
              <a:buNone/>
            </a:pPr>
            <a:r>
              <a:rPr lang="ru-RU" i="1" dirty="0" smtClean="0"/>
              <a:t>управление</a:t>
            </a:r>
            <a:r>
              <a:rPr lang="ru-RU" i="1" dirty="0"/>
              <a:t>, вход, обратная связь по управлению, обратная связь по входу, выход-механизм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Связи </a:t>
            </a:r>
            <a:r>
              <a:rPr lang="ru-RU" dirty="0"/>
              <a:t>по управлению и входу являются простейшими, поскольку они отражают прямые воздействия, которые интуитивно понятны и очень просты.</a:t>
            </a:r>
          </a:p>
        </p:txBody>
      </p:sp>
    </p:spTree>
    <p:extLst>
      <p:ext uri="{BB962C8B-B14F-4D97-AF65-F5344CB8AC3E}">
        <p14:creationId xmlns:p14="http://schemas.microsoft.com/office/powerpoint/2010/main" val="339808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по входу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615" y="2381091"/>
            <a:ext cx="3977151" cy="27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1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по управлению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941" y="2386072"/>
            <a:ext cx="4050118" cy="28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Обратная связь по управлению и обратная связь по входу являются более сложными, поскольку представляют собой итерацию или рекурсию. А именно выходы из одной работы влияют на будущее выполнение других работ, что впоследствии повлияет на исходную работу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Обратная связь по управлению возникает тогда</a:t>
            </a:r>
            <a:r>
              <a:rPr lang="ru-RU" baseline="-25000" dirty="0"/>
              <a:t>;</a:t>
            </a:r>
            <a:r>
              <a:rPr lang="ru-RU" dirty="0"/>
              <a:t> когда выход некоторого блока влияет на блок с большим доминированием.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53799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выход-механизм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Связи «выход-механизм» встречаются нечасто. Они отражают ситуацию, при которой выход одной функции становится средством </a:t>
            </a:r>
            <a:r>
              <a:rPr lang="ru-RU" dirty="0" smtClean="0"/>
              <a:t>достижения </a:t>
            </a:r>
            <a:r>
              <a:rPr lang="ru-RU" dirty="0"/>
              <a:t>цели для другой.</a:t>
            </a:r>
          </a:p>
        </p:txBody>
      </p:sp>
    </p:spTree>
    <p:extLst>
      <p:ext uri="{BB962C8B-B14F-4D97-AF65-F5344CB8AC3E}">
        <p14:creationId xmlns:p14="http://schemas.microsoft.com/office/powerpoint/2010/main" val="403226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по входу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326" y="2798957"/>
            <a:ext cx="3461347" cy="24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по управлению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711" y="2401668"/>
            <a:ext cx="4664578" cy="31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Составить контекстную диаграмма приготовления борща</a:t>
            </a:r>
          </a:p>
          <a:p>
            <a:pPr marL="514350" indent="-514350">
              <a:buAutoNum type="arabicParenR"/>
            </a:pPr>
            <a:r>
              <a:rPr lang="ru-RU" dirty="0" smtClean="0"/>
              <a:t>Что будет являться стрелкой входа</a:t>
            </a:r>
          </a:p>
          <a:p>
            <a:pPr marL="514350" indent="-514350">
              <a:buAutoNum type="arabicParenR"/>
            </a:pPr>
            <a:r>
              <a:rPr lang="ru-RU" dirty="0" smtClean="0"/>
              <a:t>Что будет является стрелкой управления?</a:t>
            </a:r>
          </a:p>
          <a:p>
            <a:pPr marL="514350" indent="-514350">
              <a:buAutoNum type="arabicParenR"/>
            </a:pPr>
            <a:r>
              <a:rPr lang="ru-RU" dirty="0" smtClean="0"/>
              <a:t>Что будет являться стрелкой механизм?</a:t>
            </a:r>
          </a:p>
          <a:p>
            <a:pPr marL="514350" indent="-514350">
              <a:buAutoNum type="arabicParenR"/>
            </a:pPr>
            <a:r>
              <a:rPr lang="ru-RU" dirty="0" smtClean="0"/>
              <a:t>Что будет являться стрелкой выхода?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77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1858169"/>
            <a:ext cx="6743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на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изучение </a:t>
            </a:r>
            <a:r>
              <a:rPr lang="ru-RU" dirty="0"/>
              <a:t>основных принципов методологии IDEF0,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формирование </a:t>
            </a:r>
            <a:r>
              <a:rPr lang="ru-RU" dirty="0"/>
              <a:t>контекстной диаграммы,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проведение связей.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82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234" y="1962614"/>
            <a:ext cx="6985531" cy="41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Функцию написания статьи можно разбить на следующие подзадачи:</a:t>
            </a:r>
          </a:p>
          <a:p>
            <a:r>
              <a:rPr lang="ru-RU" dirty="0"/>
              <a:t>Подготовить аудио.</a:t>
            </a:r>
          </a:p>
          <a:p>
            <a:r>
              <a:rPr lang="ru-RU" dirty="0"/>
              <a:t>Подготовить </a:t>
            </a:r>
            <a:r>
              <a:rPr lang="ru-RU" dirty="0" smtClean="0"/>
              <a:t>текст.</a:t>
            </a:r>
            <a:endParaRPr lang="ru-RU" dirty="0"/>
          </a:p>
          <a:p>
            <a:r>
              <a:rPr lang="ru-RU" dirty="0"/>
              <a:t>Подготовить текст к публикации.</a:t>
            </a:r>
          </a:p>
          <a:p>
            <a:r>
              <a:rPr lang="ru-RU" dirty="0"/>
              <a:t>Разместить статью в издании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Тем самым, мы разбивает на другие блоки основную функцию. Составляем декомпозицию.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60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477" y="1182029"/>
            <a:ext cx="8203183" cy="495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Описание системы с помощью IDEF0 называется функциональной моделью. Функциональная модель предназначена для описания существу­ющих бизнес-процессов, в котором используются как естественный, так и графический языки. Для передачи информации о конкретной системе источником графического языка является сама методология IDEF0.</a:t>
            </a:r>
          </a:p>
        </p:txBody>
      </p:sp>
    </p:spTree>
    <p:extLst>
      <p:ext uri="{BB962C8B-B14F-4D97-AF65-F5344CB8AC3E}">
        <p14:creationId xmlns:p14="http://schemas.microsoft.com/office/powerpoint/2010/main" val="304552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Методология 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Методология IDEF0</a:t>
            </a:r>
            <a:r>
              <a:rPr lang="ru-RU" dirty="0"/>
              <a:t> предписывает построение иерархической системы </a:t>
            </a:r>
            <a:r>
              <a:rPr lang="ru-RU" dirty="0" smtClean="0"/>
              <a:t>диаграмм. </a:t>
            </a:r>
            <a:r>
              <a:rPr lang="ru-RU" dirty="0"/>
              <a:t>Сначала проводит­ся описание системы в целом и ее взаимодействия с окружающим миром (контекстная диаграмма), после чего проводится функциональная деком­позиция - система разбивается на подсистемы и каждая подсистема опи­сывается отдельно (диаграммы декомпозиции). Затем каждая подсистема разбивается на более мелкие и так далее до достижения нужной степени подробности.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282273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Методология 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Каждая </a:t>
            </a:r>
            <a:r>
              <a:rPr lang="ru-RU" b="1" dirty="0"/>
              <a:t>IDEF0-диаграмм</a:t>
            </a:r>
            <a:r>
              <a:rPr lang="ru-RU" dirty="0"/>
              <a:t> </a:t>
            </a:r>
            <a:r>
              <a:rPr lang="ru-RU" dirty="0" smtClean="0"/>
              <a:t>содержит </a:t>
            </a:r>
            <a:r>
              <a:rPr lang="ru-RU" dirty="0"/>
              <a:t>блоки и дуги. Блоки изображают функции моделируемой системы. Дуги связывают блоки вместе и отобра­жают взаимодействия и взаимосвязи между ними.</a:t>
            </a:r>
          </a:p>
          <a:p>
            <a:pPr marL="0" indent="0" algn="just">
              <a:buNone/>
            </a:pPr>
            <a:r>
              <a:rPr lang="ru-RU" dirty="0"/>
              <a:t>Функциональные блоки (работы) на диаграммах изображаются прямоугольниками, означающими поименованные процессы, функции или задачи, которые происходят в течение определенного времени и имеют распознаваемые результаты. Имя работы должно быть выражено отглагольным существительным, обозначающим действие.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9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Методология 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Каждая сторона блока имеет особое, вполне определенное назначение. Левая сторона блока предназначена для входов, верхняя - для управления, правая - для выходов, нижняя - для механизмов. Такое обозначение отражает определенные системные принципы: входы преобразуются в выходы управление ограничивает или предписывает условия выполнения преобразований, механизмы показывают, что и как выполняет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20711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Методология 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Блоки в IDEF0 размещаются по степени важности, как ее понимает автор диаграммы. Этот относительный порядок называется доминированием. Доминирование понимается как влияние, которое один блок оказывает на другие блоки диаграммы. </a:t>
            </a:r>
            <a:r>
              <a:rPr lang="ru-RU" dirty="0" smtClean="0"/>
              <a:t>Наиболее </a:t>
            </a:r>
            <a:r>
              <a:rPr lang="ru-RU" dirty="0"/>
              <a:t>доминирующий блок обычно размещается в верхнем левом углу диаграммы, а наименее доминирующий - в правом углу.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77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Методология 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Взаимодействие работ с внешним миром и между собой описывается в виде стрелок, изображаемых одинарными линиями со стрелками на концах. Стрелки представляют собой некую информацию и именуются существительными.</a:t>
            </a:r>
          </a:p>
        </p:txBody>
      </p:sp>
    </p:spTree>
    <p:extLst>
      <p:ext uri="{BB962C8B-B14F-4D97-AF65-F5344CB8AC3E}">
        <p14:creationId xmlns:p14="http://schemas.microsoft.com/office/powerpoint/2010/main" val="10156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стрелок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7717"/>
            <a:ext cx="10515600" cy="473926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b="1" dirty="0"/>
              <a:t>Вход </a:t>
            </a:r>
            <a:r>
              <a:rPr lang="ru-RU" dirty="0"/>
              <a:t>- объекты, используемые и преобразуемые работой для получения результата (выхода). Допускается, что работа может не иметь ни одной стрелки входа. Стрелка входа рисуется как входящая в левую грань работы.</a:t>
            </a:r>
          </a:p>
          <a:p>
            <a:pPr algn="just"/>
            <a:r>
              <a:rPr lang="ru-RU" b="1" dirty="0" smtClean="0"/>
              <a:t>Управление</a:t>
            </a: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-информация</a:t>
            </a:r>
            <a:r>
              <a:rPr lang="ru-RU" dirty="0"/>
              <a:t>, управляющая действиями работы. Обычно управляющие стрелки несут информацию, которая указывает, что должна выполнять работа. Каждая работа должна иметь хотя бы одну стрелку управления, которая изображается как входящая в верхнюю грань работы.</a:t>
            </a:r>
          </a:p>
          <a:p>
            <a:pPr algn="just"/>
            <a:r>
              <a:rPr lang="ru-RU" b="1" dirty="0"/>
              <a:t>Выход</a:t>
            </a:r>
            <a:r>
              <a:rPr lang="ru-RU" dirty="0"/>
              <a:t> - объекты, в которые преобразуются входы. Каждая работа должна иметь хотя бы одну стрелку выхода, которая рисуется как исходящая из правой грани работы.</a:t>
            </a:r>
          </a:p>
          <a:p>
            <a:pPr algn="just"/>
            <a:r>
              <a:rPr lang="ru-RU" b="1" dirty="0"/>
              <a:t>Механизм</a:t>
            </a:r>
            <a:r>
              <a:rPr lang="ru-RU" dirty="0"/>
              <a:t> - ресурсы, выполняющие работу. Стрелка механизма рисуется как входящая в нижнюю грань работы. По усмотрению аналитика стрелки механизма могут не изображаться на модели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/>
              <a:t>Вызов</a:t>
            </a:r>
            <a:r>
              <a:rPr lang="ru-RU" dirty="0"/>
              <a:t> - специальная стрелка, указывающая на другую модель работы. Стрелка вызова рисуется как исходящая из нижней части работы и используется для указания того, что некоторая работа выполняется за пределами моделируемой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673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430</Words>
  <Application>Microsoft Office PowerPoint</Application>
  <PresentationFormat>Произвольный</PresentationFormat>
  <Paragraphs>50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Методология IDEF0</vt:lpstr>
      <vt:lpstr>Цели на сегодня</vt:lpstr>
      <vt:lpstr>Презентация PowerPoint</vt:lpstr>
      <vt:lpstr>Методология IDEF0</vt:lpstr>
      <vt:lpstr>Методология IDEF0</vt:lpstr>
      <vt:lpstr>Методология IDEF0</vt:lpstr>
      <vt:lpstr>Методология IDEF0</vt:lpstr>
      <vt:lpstr>Методология IDEF0</vt:lpstr>
      <vt:lpstr>Типы стрелок</vt:lpstr>
      <vt:lpstr>Презентация PowerPoint</vt:lpstr>
      <vt:lpstr>Методология IDEF0</vt:lpstr>
      <vt:lpstr>Связь по входу</vt:lpstr>
      <vt:lpstr>Связь по управлению</vt:lpstr>
      <vt:lpstr>Презентация PowerPoint</vt:lpstr>
      <vt:lpstr>Связь выход-механизм</vt:lpstr>
      <vt:lpstr>Обратная связь по входу</vt:lpstr>
      <vt:lpstr>Обратная связь по управлению</vt:lpstr>
      <vt:lpstr>Пример</vt:lpstr>
      <vt:lpstr>Контекстная диаграмма</vt:lpstr>
      <vt:lpstr>Пример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IDEF0</dc:title>
  <dc:creator>Пользователь Windows</dc:creator>
  <cp:lastModifiedBy>Кристина М. Семенова</cp:lastModifiedBy>
  <cp:revision>9</cp:revision>
  <dcterms:created xsi:type="dcterms:W3CDTF">2020-09-16T11:12:57Z</dcterms:created>
  <dcterms:modified xsi:type="dcterms:W3CDTF">2021-10-04T10:44:31Z</dcterms:modified>
</cp:coreProperties>
</file>