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6592213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16" y="2889825"/>
            <a:ext cx="22603381" cy="6147517"/>
          </a:xfrm>
        </p:spPr>
        <p:txBody>
          <a:bodyPr anchor="b"/>
          <a:lstStyle>
            <a:lvl1pPr algn="ctr">
              <a:defRPr sz="15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4027" y="9274414"/>
            <a:ext cx="19944160" cy="4263204"/>
          </a:xfrm>
        </p:spPr>
        <p:txBody>
          <a:bodyPr/>
          <a:lstStyle>
            <a:lvl1pPr marL="0" indent="0" algn="ctr">
              <a:buNone/>
              <a:defRPr sz="6180"/>
            </a:lvl1pPr>
            <a:lvl2pPr marL="1177199" indent="0" algn="ctr">
              <a:buNone/>
              <a:defRPr sz="5150"/>
            </a:lvl2pPr>
            <a:lvl3pPr marL="2354397" indent="0" algn="ctr">
              <a:buNone/>
              <a:defRPr sz="4635"/>
            </a:lvl3pPr>
            <a:lvl4pPr marL="3531596" indent="0" algn="ctr">
              <a:buNone/>
              <a:defRPr sz="4120"/>
            </a:lvl4pPr>
            <a:lvl5pPr marL="4708794" indent="0" algn="ctr">
              <a:buNone/>
              <a:defRPr sz="4120"/>
            </a:lvl5pPr>
            <a:lvl6pPr marL="5885993" indent="0" algn="ctr">
              <a:buNone/>
              <a:defRPr sz="4120"/>
            </a:lvl6pPr>
            <a:lvl7pPr marL="7063191" indent="0" algn="ctr">
              <a:buNone/>
              <a:defRPr sz="4120"/>
            </a:lvl7pPr>
            <a:lvl8pPr marL="8240390" indent="0" algn="ctr">
              <a:buNone/>
              <a:defRPr sz="4120"/>
            </a:lvl8pPr>
            <a:lvl9pPr marL="9417588" indent="0" algn="ctr">
              <a:buNone/>
              <a:defRPr sz="41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8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30054" y="940112"/>
            <a:ext cx="5733946" cy="149641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16" y="940112"/>
            <a:ext cx="16869435" cy="149641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0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66" y="4402183"/>
            <a:ext cx="22935784" cy="7345138"/>
          </a:xfrm>
        </p:spPr>
        <p:txBody>
          <a:bodyPr anchor="b"/>
          <a:lstStyle>
            <a:lvl1pPr>
              <a:defRPr sz="15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366" y="11816809"/>
            <a:ext cx="22935784" cy="3862634"/>
          </a:xfrm>
        </p:spPr>
        <p:txBody>
          <a:bodyPr/>
          <a:lstStyle>
            <a:lvl1pPr marL="0" indent="0">
              <a:buNone/>
              <a:defRPr sz="6180">
                <a:solidFill>
                  <a:schemeClr val="tx1"/>
                </a:solidFill>
              </a:defRPr>
            </a:lvl1pPr>
            <a:lvl2pPr marL="1177199" indent="0">
              <a:buNone/>
              <a:defRPr sz="5150">
                <a:solidFill>
                  <a:schemeClr val="tx1">
                    <a:tint val="75000"/>
                  </a:schemeClr>
                </a:solidFill>
              </a:defRPr>
            </a:lvl2pPr>
            <a:lvl3pPr marL="235439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3pPr>
            <a:lvl4pPr marL="3531596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4pPr>
            <a:lvl5pPr marL="4708794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5pPr>
            <a:lvl6pPr marL="5885993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6pPr>
            <a:lvl7pPr marL="7063191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7pPr>
            <a:lvl8pPr marL="8240390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8pPr>
            <a:lvl9pPr marL="9417588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5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14" y="4700562"/>
            <a:ext cx="11301691" cy="112036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62308" y="4700562"/>
            <a:ext cx="11301691" cy="112036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4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940116"/>
            <a:ext cx="22935784" cy="34130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681" y="4328606"/>
            <a:ext cx="11249751" cy="2121383"/>
          </a:xfrm>
        </p:spPr>
        <p:txBody>
          <a:bodyPr anchor="b"/>
          <a:lstStyle>
            <a:lvl1pPr marL="0" indent="0">
              <a:buNone/>
              <a:defRPr sz="6180" b="1"/>
            </a:lvl1pPr>
            <a:lvl2pPr marL="1177199" indent="0">
              <a:buNone/>
              <a:defRPr sz="5150" b="1"/>
            </a:lvl2pPr>
            <a:lvl3pPr marL="2354397" indent="0">
              <a:buNone/>
              <a:defRPr sz="4635" b="1"/>
            </a:lvl3pPr>
            <a:lvl4pPr marL="3531596" indent="0">
              <a:buNone/>
              <a:defRPr sz="4120" b="1"/>
            </a:lvl4pPr>
            <a:lvl5pPr marL="4708794" indent="0">
              <a:buNone/>
              <a:defRPr sz="4120" b="1"/>
            </a:lvl5pPr>
            <a:lvl6pPr marL="5885993" indent="0">
              <a:buNone/>
              <a:defRPr sz="4120" b="1"/>
            </a:lvl6pPr>
            <a:lvl7pPr marL="7063191" indent="0">
              <a:buNone/>
              <a:defRPr sz="4120" b="1"/>
            </a:lvl7pPr>
            <a:lvl8pPr marL="8240390" indent="0">
              <a:buNone/>
              <a:defRPr sz="4120" b="1"/>
            </a:lvl8pPr>
            <a:lvl9pPr marL="9417588" indent="0">
              <a:buNone/>
              <a:defRPr sz="41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681" y="6449989"/>
            <a:ext cx="11249751" cy="94869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2309" y="4328606"/>
            <a:ext cx="11305154" cy="2121383"/>
          </a:xfrm>
        </p:spPr>
        <p:txBody>
          <a:bodyPr anchor="b"/>
          <a:lstStyle>
            <a:lvl1pPr marL="0" indent="0">
              <a:buNone/>
              <a:defRPr sz="6180" b="1"/>
            </a:lvl1pPr>
            <a:lvl2pPr marL="1177199" indent="0">
              <a:buNone/>
              <a:defRPr sz="5150" b="1"/>
            </a:lvl2pPr>
            <a:lvl3pPr marL="2354397" indent="0">
              <a:buNone/>
              <a:defRPr sz="4635" b="1"/>
            </a:lvl3pPr>
            <a:lvl4pPr marL="3531596" indent="0">
              <a:buNone/>
              <a:defRPr sz="4120" b="1"/>
            </a:lvl4pPr>
            <a:lvl5pPr marL="4708794" indent="0">
              <a:buNone/>
              <a:defRPr sz="4120" b="1"/>
            </a:lvl5pPr>
            <a:lvl6pPr marL="5885993" indent="0">
              <a:buNone/>
              <a:defRPr sz="4120" b="1"/>
            </a:lvl6pPr>
            <a:lvl7pPr marL="7063191" indent="0">
              <a:buNone/>
              <a:defRPr sz="4120" b="1"/>
            </a:lvl7pPr>
            <a:lvl8pPr marL="8240390" indent="0">
              <a:buNone/>
              <a:defRPr sz="4120" b="1"/>
            </a:lvl8pPr>
            <a:lvl9pPr marL="9417588" indent="0">
              <a:buNone/>
              <a:defRPr sz="41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62309" y="6449989"/>
            <a:ext cx="11305154" cy="94869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3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2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1177184"/>
            <a:ext cx="8576681" cy="4120145"/>
          </a:xfrm>
        </p:spPr>
        <p:txBody>
          <a:bodyPr anchor="b"/>
          <a:lstStyle>
            <a:lvl1pPr>
              <a:defRPr sz="82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5154" y="2542395"/>
            <a:ext cx="13462308" cy="12548457"/>
          </a:xfrm>
        </p:spPr>
        <p:txBody>
          <a:bodyPr/>
          <a:lstStyle>
            <a:lvl1pPr>
              <a:defRPr sz="8239"/>
            </a:lvl1pPr>
            <a:lvl2pPr>
              <a:defRPr sz="7209"/>
            </a:lvl2pPr>
            <a:lvl3pPr>
              <a:defRPr sz="6180"/>
            </a:lvl3pPr>
            <a:lvl4pPr>
              <a:defRPr sz="5150"/>
            </a:lvl4pPr>
            <a:lvl5pPr>
              <a:defRPr sz="5150"/>
            </a:lvl5pPr>
            <a:lvl6pPr>
              <a:defRPr sz="5150"/>
            </a:lvl6pPr>
            <a:lvl7pPr>
              <a:defRPr sz="5150"/>
            </a:lvl7pPr>
            <a:lvl8pPr>
              <a:defRPr sz="5150"/>
            </a:lvl8pPr>
            <a:lvl9pPr>
              <a:defRPr sz="5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1678" y="5297329"/>
            <a:ext cx="8576681" cy="9813957"/>
          </a:xfrm>
        </p:spPr>
        <p:txBody>
          <a:bodyPr/>
          <a:lstStyle>
            <a:lvl1pPr marL="0" indent="0">
              <a:buNone/>
              <a:defRPr sz="4120"/>
            </a:lvl1pPr>
            <a:lvl2pPr marL="1177199" indent="0">
              <a:buNone/>
              <a:defRPr sz="3605"/>
            </a:lvl2pPr>
            <a:lvl3pPr marL="2354397" indent="0">
              <a:buNone/>
              <a:defRPr sz="3090"/>
            </a:lvl3pPr>
            <a:lvl4pPr marL="3531596" indent="0">
              <a:buNone/>
              <a:defRPr sz="2575"/>
            </a:lvl4pPr>
            <a:lvl5pPr marL="4708794" indent="0">
              <a:buNone/>
              <a:defRPr sz="2575"/>
            </a:lvl5pPr>
            <a:lvl6pPr marL="5885993" indent="0">
              <a:buNone/>
              <a:defRPr sz="2575"/>
            </a:lvl6pPr>
            <a:lvl7pPr marL="7063191" indent="0">
              <a:buNone/>
              <a:defRPr sz="2575"/>
            </a:lvl7pPr>
            <a:lvl8pPr marL="8240390" indent="0">
              <a:buNone/>
              <a:defRPr sz="2575"/>
            </a:lvl8pPr>
            <a:lvl9pPr marL="9417588" indent="0">
              <a:buNone/>
              <a:defRPr sz="2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1177184"/>
            <a:ext cx="8576681" cy="4120145"/>
          </a:xfrm>
        </p:spPr>
        <p:txBody>
          <a:bodyPr anchor="b"/>
          <a:lstStyle>
            <a:lvl1pPr>
              <a:defRPr sz="82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5154" y="2542395"/>
            <a:ext cx="13462308" cy="12548457"/>
          </a:xfrm>
        </p:spPr>
        <p:txBody>
          <a:bodyPr anchor="t"/>
          <a:lstStyle>
            <a:lvl1pPr marL="0" indent="0">
              <a:buNone/>
              <a:defRPr sz="8239"/>
            </a:lvl1pPr>
            <a:lvl2pPr marL="1177199" indent="0">
              <a:buNone/>
              <a:defRPr sz="7209"/>
            </a:lvl2pPr>
            <a:lvl3pPr marL="2354397" indent="0">
              <a:buNone/>
              <a:defRPr sz="6180"/>
            </a:lvl3pPr>
            <a:lvl4pPr marL="3531596" indent="0">
              <a:buNone/>
              <a:defRPr sz="5150"/>
            </a:lvl4pPr>
            <a:lvl5pPr marL="4708794" indent="0">
              <a:buNone/>
              <a:defRPr sz="5150"/>
            </a:lvl5pPr>
            <a:lvl6pPr marL="5885993" indent="0">
              <a:buNone/>
              <a:defRPr sz="5150"/>
            </a:lvl6pPr>
            <a:lvl7pPr marL="7063191" indent="0">
              <a:buNone/>
              <a:defRPr sz="5150"/>
            </a:lvl7pPr>
            <a:lvl8pPr marL="8240390" indent="0">
              <a:buNone/>
              <a:defRPr sz="5150"/>
            </a:lvl8pPr>
            <a:lvl9pPr marL="9417588" indent="0">
              <a:buNone/>
              <a:defRPr sz="5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1678" y="5297329"/>
            <a:ext cx="8576681" cy="9813957"/>
          </a:xfrm>
        </p:spPr>
        <p:txBody>
          <a:bodyPr/>
          <a:lstStyle>
            <a:lvl1pPr marL="0" indent="0">
              <a:buNone/>
              <a:defRPr sz="4120"/>
            </a:lvl1pPr>
            <a:lvl2pPr marL="1177199" indent="0">
              <a:buNone/>
              <a:defRPr sz="3605"/>
            </a:lvl2pPr>
            <a:lvl3pPr marL="2354397" indent="0">
              <a:buNone/>
              <a:defRPr sz="3090"/>
            </a:lvl3pPr>
            <a:lvl4pPr marL="3531596" indent="0">
              <a:buNone/>
              <a:defRPr sz="2575"/>
            </a:lvl4pPr>
            <a:lvl5pPr marL="4708794" indent="0">
              <a:buNone/>
              <a:defRPr sz="2575"/>
            </a:lvl5pPr>
            <a:lvl6pPr marL="5885993" indent="0">
              <a:buNone/>
              <a:defRPr sz="2575"/>
            </a:lvl6pPr>
            <a:lvl7pPr marL="7063191" indent="0">
              <a:buNone/>
              <a:defRPr sz="2575"/>
            </a:lvl7pPr>
            <a:lvl8pPr marL="8240390" indent="0">
              <a:buNone/>
              <a:defRPr sz="2575"/>
            </a:lvl8pPr>
            <a:lvl9pPr marL="9417588" indent="0">
              <a:buNone/>
              <a:defRPr sz="2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215" y="940116"/>
            <a:ext cx="2293578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15" y="4700562"/>
            <a:ext cx="2293578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215" y="16366134"/>
            <a:ext cx="5983248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2DCB-BE3A-423F-A350-95CF34991A6C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08671" y="16366134"/>
            <a:ext cx="8974872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80750" y="16366134"/>
            <a:ext cx="5983248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54397" rtl="0" eaLnBrk="1" latinLnBrk="1" hangingPunct="1">
        <a:lnSpc>
          <a:spcPct val="90000"/>
        </a:lnSpc>
        <a:spcBef>
          <a:spcPct val="0"/>
        </a:spcBef>
        <a:buNone/>
        <a:defRPr sz="11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8599" indent="-588599" algn="l" defTabSz="2354397" rtl="0" eaLnBrk="1" latinLnBrk="1" hangingPunct="1">
        <a:lnSpc>
          <a:spcPct val="90000"/>
        </a:lnSpc>
        <a:spcBef>
          <a:spcPts val="2575"/>
        </a:spcBef>
        <a:buFont typeface="Arial" panose="020B0604020202020204" pitchFamily="34" charset="0"/>
        <a:buChar char="•"/>
        <a:defRPr sz="7209" kern="1200">
          <a:solidFill>
            <a:schemeClr val="tx1"/>
          </a:solidFill>
          <a:latin typeface="+mn-lt"/>
          <a:ea typeface="+mn-ea"/>
          <a:cs typeface="+mn-cs"/>
        </a:defRPr>
      </a:lvl1pPr>
      <a:lvl2pPr marL="1765798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6180" kern="1200">
          <a:solidFill>
            <a:schemeClr val="tx1"/>
          </a:solidFill>
          <a:latin typeface="+mn-lt"/>
          <a:ea typeface="+mn-ea"/>
          <a:cs typeface="+mn-cs"/>
        </a:defRPr>
      </a:lvl2pPr>
      <a:lvl3pPr marL="2942996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5150" kern="1200">
          <a:solidFill>
            <a:schemeClr val="tx1"/>
          </a:solidFill>
          <a:latin typeface="+mn-lt"/>
          <a:ea typeface="+mn-ea"/>
          <a:cs typeface="+mn-cs"/>
        </a:defRPr>
      </a:lvl3pPr>
      <a:lvl4pPr marL="4120195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4pPr>
      <a:lvl5pPr marL="5297394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5pPr>
      <a:lvl6pPr marL="6474592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6pPr>
      <a:lvl7pPr marL="7651791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7pPr>
      <a:lvl8pPr marL="8828989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8pPr>
      <a:lvl9pPr marL="10006188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1pPr>
      <a:lvl2pPr marL="1177199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2pPr>
      <a:lvl3pPr marL="2354397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3pPr>
      <a:lvl4pPr marL="3531596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4pPr>
      <a:lvl5pPr marL="4708794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5pPr>
      <a:lvl6pPr marL="5885993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6pPr>
      <a:lvl7pPr marL="7063191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7pPr>
      <a:lvl8pPr marL="8240390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8pPr>
      <a:lvl9pPr marL="9417588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C04EDA-0E5E-646F-B599-0B09922E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73" y="10314258"/>
            <a:ext cx="1480457" cy="1480457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DBE22E2F-ADE6-375A-7083-40BE8418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32" y="5653522"/>
            <a:ext cx="2170601" cy="2170601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72A9A565-DD91-3079-62FE-1E9043FEB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607" y="2248988"/>
            <a:ext cx="1578995" cy="15789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44B5B8-C563-6821-BD63-A025856D8BA5}"/>
              </a:ext>
            </a:extLst>
          </p:cNvPr>
          <p:cNvSpPr/>
          <p:nvPr/>
        </p:nvSpPr>
        <p:spPr>
          <a:xfrm>
            <a:off x="6770915" y="4027714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Chat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Server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B93CE-4819-5B9A-5A91-C64FB1D6ACEB}"/>
              </a:ext>
            </a:extLst>
          </p:cNvPr>
          <p:cNvSpPr/>
          <p:nvPr/>
        </p:nvSpPr>
        <p:spPr>
          <a:xfrm>
            <a:off x="6721608" y="9460855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Api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9A4A5-7535-6895-3999-8C13B724BDCF}"/>
              </a:ext>
            </a:extLst>
          </p:cNvPr>
          <p:cNvSpPr/>
          <p:nvPr/>
        </p:nvSpPr>
        <p:spPr>
          <a:xfrm>
            <a:off x="6770914" y="11535378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Api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4A8A0-1DDC-1F56-038D-08BEC521D9CF}"/>
              </a:ext>
            </a:extLst>
          </p:cNvPr>
          <p:cNvSpPr/>
          <p:nvPr/>
        </p:nvSpPr>
        <p:spPr>
          <a:xfrm>
            <a:off x="11957163" y="4027714"/>
            <a:ext cx="2677885" cy="1132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In-Message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45F40-BB0E-960B-D32E-4096373D845D}"/>
              </a:ext>
            </a:extLst>
          </p:cNvPr>
          <p:cNvSpPr/>
          <p:nvPr/>
        </p:nvSpPr>
        <p:spPr>
          <a:xfrm>
            <a:off x="11957162" y="5839903"/>
            <a:ext cx="2677885" cy="1132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Out-Message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C24A81-6447-EE92-83A1-BD1B108FAC73}"/>
              </a:ext>
            </a:extLst>
          </p:cNvPr>
          <p:cNvSpPr/>
          <p:nvPr/>
        </p:nvSpPr>
        <p:spPr>
          <a:xfrm>
            <a:off x="17143412" y="4027714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837859-FF22-E192-F0E4-E7CE6F4D8255}"/>
              </a:ext>
            </a:extLst>
          </p:cNvPr>
          <p:cNvSpPr/>
          <p:nvPr/>
        </p:nvSpPr>
        <p:spPr>
          <a:xfrm>
            <a:off x="17143411" y="5839903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DataSink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Processor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6E3CDE4-7DE5-3E02-F97E-16184731573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431433" y="4593771"/>
            <a:ext cx="2339482" cy="2145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16A095-12F8-D572-B555-AF803471CC2B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14635047" y="4593771"/>
            <a:ext cx="2508365" cy="18121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202C754-1013-A5A3-223E-699C876FB8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448800" y="4593771"/>
            <a:ext cx="25083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1932A5D-3F00-31A1-D3EF-724775641CEC}"/>
              </a:ext>
            </a:extLst>
          </p:cNvPr>
          <p:cNvCxnSpPr>
            <a:cxnSpLocks/>
          </p:cNvCxnSpPr>
          <p:nvPr/>
        </p:nvCxnSpPr>
        <p:spPr>
          <a:xfrm>
            <a:off x="19816327" y="12675891"/>
            <a:ext cx="21870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AC68C-1EDF-00EF-DA43-C3FD22288258}"/>
              </a:ext>
            </a:extLst>
          </p:cNvPr>
          <p:cNvCxnSpPr>
            <a:cxnSpLocks/>
          </p:cNvCxnSpPr>
          <p:nvPr/>
        </p:nvCxnSpPr>
        <p:spPr>
          <a:xfrm>
            <a:off x="19821296" y="13600610"/>
            <a:ext cx="21821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64359C-27CE-D25E-6148-AB8E6EC9AA0E}"/>
              </a:ext>
            </a:extLst>
          </p:cNvPr>
          <p:cNvSpPr txBox="1"/>
          <p:nvPr/>
        </p:nvSpPr>
        <p:spPr>
          <a:xfrm>
            <a:off x="22222711" y="12368114"/>
            <a:ext cx="272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call</a:t>
            </a:r>
            <a:endParaRPr lang="ko-KR" altLang="en-US" sz="34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7E5018-1E0E-4212-0645-AEF108778329}"/>
              </a:ext>
            </a:extLst>
          </p:cNvPr>
          <p:cNvSpPr txBox="1"/>
          <p:nvPr/>
        </p:nvSpPr>
        <p:spPr>
          <a:xfrm>
            <a:off x="22288025" y="13292833"/>
            <a:ext cx="272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push</a:t>
            </a:r>
            <a:endParaRPr lang="ko-KR" altLang="en-US" sz="34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06A6058-3DE3-1F7E-4CEB-9CEC2828EA55}"/>
              </a:ext>
            </a:extLst>
          </p:cNvPr>
          <p:cNvCxnSpPr>
            <a:cxnSpLocks/>
          </p:cNvCxnSpPr>
          <p:nvPr/>
        </p:nvCxnSpPr>
        <p:spPr>
          <a:xfrm>
            <a:off x="19821296" y="14619755"/>
            <a:ext cx="218211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A76581-6B57-C096-6E9F-4299D4354E7B}"/>
              </a:ext>
            </a:extLst>
          </p:cNvPr>
          <p:cNvSpPr txBox="1"/>
          <p:nvPr/>
        </p:nvSpPr>
        <p:spPr>
          <a:xfrm>
            <a:off x="22288025" y="14311978"/>
            <a:ext cx="272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consume</a:t>
            </a:r>
            <a:endParaRPr lang="ko-KR" altLang="en-US" sz="3400" b="1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42362D1-3F94-AA43-AE38-4E743B3F5BD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4635048" y="4593771"/>
            <a:ext cx="250836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72CD7BF-5DF1-434A-B7BA-C50C1A43BB3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4635047" y="6405960"/>
            <a:ext cx="250836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F0D228A-FB06-16AA-4BF2-DC877E8EBA7B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 flipV="1">
            <a:off x="9448800" y="4593771"/>
            <a:ext cx="2508362" cy="181218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5A16A56-31A5-2056-B4ED-BF405AF6649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431433" y="6738823"/>
            <a:ext cx="2290175" cy="3288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0D1F1D-3DDC-D3CE-B53B-489084ACA72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431433" y="6738823"/>
            <a:ext cx="2339481" cy="53626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47A1B3C-F9B5-8B62-ED29-9DD48AD547EF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9399493" y="10026912"/>
            <a:ext cx="6090880" cy="1027575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5DA8807-DFBD-BA6A-3744-E117EFE14A27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9448799" y="11054487"/>
            <a:ext cx="6041574" cy="104694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DD45E34-0570-54EB-E3EE-4B25690B8722}"/>
              </a:ext>
            </a:extLst>
          </p:cNvPr>
          <p:cNvCxnSpPr>
            <a:cxnSpLocks/>
            <a:stCxn id="16" idx="2"/>
            <a:endCxn id="5" idx="3"/>
          </p:cNvCxnSpPr>
          <p:nvPr/>
        </p:nvCxnSpPr>
        <p:spPr>
          <a:xfrm rot="5400000">
            <a:off x="15685357" y="8257490"/>
            <a:ext cx="4082470" cy="151152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E721847-AC08-94DA-DCFB-D45C3D5E0134}"/>
              </a:ext>
            </a:extLst>
          </p:cNvPr>
          <p:cNvSpPr/>
          <p:nvPr/>
        </p:nvSpPr>
        <p:spPr>
          <a:xfrm>
            <a:off x="10469880" y="1937657"/>
            <a:ext cx="5699759" cy="75231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F6E51F-8E99-DFCF-07EE-A58DC0305E65}"/>
              </a:ext>
            </a:extLst>
          </p:cNvPr>
          <p:cNvSpPr txBox="1"/>
          <p:nvPr/>
        </p:nvSpPr>
        <p:spPr>
          <a:xfrm>
            <a:off x="653143" y="696686"/>
            <a:ext cx="40059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Architecture</a:t>
            </a:r>
            <a:endParaRPr lang="ko-KR" altLang="en-US" sz="34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B038E8-0937-7C14-B075-75A0C81B3B8C}"/>
              </a:ext>
            </a:extLst>
          </p:cNvPr>
          <p:cNvSpPr/>
          <p:nvPr/>
        </p:nvSpPr>
        <p:spPr>
          <a:xfrm>
            <a:off x="11157856" y="7838613"/>
            <a:ext cx="4343402" cy="1132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Refresh-Banned-Word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58A529-FBEA-4CE4-291C-CB76D7C13B16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9399493" y="8404670"/>
            <a:ext cx="1758363" cy="16222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952787-31C8-726B-8B26-29FD1C687DF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15501258" y="4593771"/>
            <a:ext cx="1642154" cy="38108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401FBB6-B3C0-33C4-D454-C11185084E39}"/>
              </a:ext>
            </a:extLst>
          </p:cNvPr>
          <p:cNvCxnSpPr>
            <a:cxnSpLocks/>
            <a:stCxn id="44" idx="3"/>
            <a:endCxn id="5" idx="3"/>
          </p:cNvCxnSpPr>
          <p:nvPr/>
        </p:nvCxnSpPr>
        <p:spPr>
          <a:xfrm flipH="1">
            <a:off x="16970830" y="4580578"/>
            <a:ext cx="3002104" cy="6473909"/>
          </a:xfrm>
          <a:prstGeom prst="bentConnector3">
            <a:avLst>
              <a:gd name="adj1" fmla="val -761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F70208-CFA4-9649-1B13-2CB042E60B35}"/>
              </a:ext>
            </a:extLst>
          </p:cNvPr>
          <p:cNvSpPr/>
          <p:nvPr/>
        </p:nvSpPr>
        <p:spPr>
          <a:xfrm>
            <a:off x="19659720" y="4442016"/>
            <a:ext cx="313214" cy="277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1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17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HuiSeung Jo</dc:creator>
  <cp:lastModifiedBy>HuiSeung Jo</cp:lastModifiedBy>
  <cp:revision>9</cp:revision>
  <dcterms:created xsi:type="dcterms:W3CDTF">2023-12-15T15:25:43Z</dcterms:created>
  <dcterms:modified xsi:type="dcterms:W3CDTF">2023-12-18T00:59:05Z</dcterms:modified>
</cp:coreProperties>
</file>