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6" r:id="rId2"/>
  </p:sldMasterIdLst>
  <p:sldIdLst>
    <p:sldId id="256" r:id="rId3"/>
    <p:sldId id="273" r:id="rId4"/>
    <p:sldId id="258" r:id="rId5"/>
    <p:sldId id="264" r:id="rId6"/>
    <p:sldId id="276" r:id="rId7"/>
    <p:sldId id="274" r:id="rId8"/>
    <p:sldId id="272" r:id="rId9"/>
    <p:sldId id="27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53E91C-DB41-4364-B4D4-5DC58E963A88}" v="203" dt="2022-10-22T15:34:50.277"/>
    <p1510:client id="{3ACDD84C-4BAA-4D84-9DDD-4CD13D909D3E}" v="33" dt="2022-10-23T10:39:33.035"/>
    <p1510:client id="{3B0B4EEC-0077-4937-998A-1FB0C7AF1AFA}" v="71" dt="2022-10-22T15:07:13.926"/>
    <p1510:client id="{489FCF15-E1B6-4361-B7CC-6FB9559AB266}" v="818" dt="2022-10-23T00:29:00.284"/>
    <p1510:client id="{4D0747B4-8E55-40CD-A81A-D15C2B64FD3F}" v="5" dt="2022-10-22T15:02:30.809"/>
    <p1510:client id="{BC0C3719-BD25-413A-B32E-2FC0A542D543}" v="465" dt="2022-10-22T15:19:10.422"/>
    <p1510:client id="{BD373F93-EF4E-4F56-8CB1-EDB516C92258}" v="3" dt="2022-10-22T14:53:19.221"/>
    <p1510:client id="{C96458A2-7F7E-41F1-907E-3061F1DA2B7A}" v="740" dt="2022-10-23T09:43:26.3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v Misha" userId="ca6067d61837969d" providerId="Windows Live" clId="Web-{BD373F93-EF4E-4F56-8CB1-EDB516C92258}"/>
    <pc:docChg chg="addSld delSld addMainMaster">
      <pc:chgData name="Antonov Misha" userId="ca6067d61837969d" providerId="Windows Live" clId="Web-{BD373F93-EF4E-4F56-8CB1-EDB516C92258}" dt="2022-10-22T14:53:19.206" v="2"/>
      <pc:docMkLst>
        <pc:docMk/>
      </pc:docMkLst>
      <pc:sldChg chg="add del">
        <pc:chgData name="Antonov Misha" userId="ca6067d61837969d" providerId="Windows Live" clId="Web-{BD373F93-EF4E-4F56-8CB1-EDB516C92258}" dt="2022-10-22T14:53:19.206" v="2"/>
        <pc:sldMkLst>
          <pc:docMk/>
          <pc:sldMk cId="1351651579" sldId="256"/>
        </pc:sldMkLst>
      </pc:sldChg>
      <pc:sldChg chg="add">
        <pc:chgData name="Antonov Misha" userId="ca6067d61837969d" providerId="Windows Live" clId="Web-{BD373F93-EF4E-4F56-8CB1-EDB516C92258}" dt="2022-10-22T14:52:58.079" v="0"/>
        <pc:sldMkLst>
          <pc:docMk/>
          <pc:sldMk cId="943264460" sldId="257"/>
        </pc:sldMkLst>
      </pc:sldChg>
      <pc:sldMasterChg chg="add addSldLayout">
        <pc:chgData name="Antonov Misha" userId="ca6067d61837969d" providerId="Windows Live" clId="Web-{BD373F93-EF4E-4F56-8CB1-EDB516C92258}" dt="2022-10-22T14:52:58.079" v="0"/>
        <pc:sldMasterMkLst>
          <pc:docMk/>
          <pc:sldMasterMk cId="3090993944" sldId="2147483686"/>
        </pc:sldMasterMkLst>
        <pc:sldLayoutChg chg="add">
          <pc:chgData name="Antonov Misha" userId="ca6067d61837969d" providerId="Windows Live" clId="Web-{BD373F93-EF4E-4F56-8CB1-EDB516C92258}" dt="2022-10-22T14:52:58.079" v="0"/>
          <pc:sldLayoutMkLst>
            <pc:docMk/>
            <pc:sldMasterMk cId="3090993944" sldId="2147483686"/>
            <pc:sldLayoutMk cId="3197479889" sldId="2147483687"/>
          </pc:sldLayoutMkLst>
        </pc:sldLayoutChg>
        <pc:sldLayoutChg chg="add">
          <pc:chgData name="Antonov Misha" userId="ca6067d61837969d" providerId="Windows Live" clId="Web-{BD373F93-EF4E-4F56-8CB1-EDB516C92258}" dt="2022-10-22T14:52:58.079" v="0"/>
          <pc:sldLayoutMkLst>
            <pc:docMk/>
            <pc:sldMasterMk cId="3090993944" sldId="2147483686"/>
            <pc:sldLayoutMk cId="2525229553" sldId="2147483688"/>
          </pc:sldLayoutMkLst>
        </pc:sldLayoutChg>
        <pc:sldLayoutChg chg="add">
          <pc:chgData name="Antonov Misha" userId="ca6067d61837969d" providerId="Windows Live" clId="Web-{BD373F93-EF4E-4F56-8CB1-EDB516C92258}" dt="2022-10-22T14:52:58.079" v="0"/>
          <pc:sldLayoutMkLst>
            <pc:docMk/>
            <pc:sldMasterMk cId="3090993944" sldId="2147483686"/>
            <pc:sldLayoutMk cId="2075027097" sldId="2147483689"/>
          </pc:sldLayoutMkLst>
        </pc:sldLayoutChg>
        <pc:sldLayoutChg chg="add">
          <pc:chgData name="Antonov Misha" userId="ca6067d61837969d" providerId="Windows Live" clId="Web-{BD373F93-EF4E-4F56-8CB1-EDB516C92258}" dt="2022-10-22T14:52:58.079" v="0"/>
          <pc:sldLayoutMkLst>
            <pc:docMk/>
            <pc:sldMasterMk cId="3090993944" sldId="2147483686"/>
            <pc:sldLayoutMk cId="1898231944" sldId="2147483690"/>
          </pc:sldLayoutMkLst>
        </pc:sldLayoutChg>
        <pc:sldLayoutChg chg="add">
          <pc:chgData name="Antonov Misha" userId="ca6067d61837969d" providerId="Windows Live" clId="Web-{BD373F93-EF4E-4F56-8CB1-EDB516C92258}" dt="2022-10-22T14:52:58.079" v="0"/>
          <pc:sldLayoutMkLst>
            <pc:docMk/>
            <pc:sldMasterMk cId="3090993944" sldId="2147483686"/>
            <pc:sldLayoutMk cId="140423987" sldId="2147483691"/>
          </pc:sldLayoutMkLst>
        </pc:sldLayoutChg>
        <pc:sldLayoutChg chg="add">
          <pc:chgData name="Antonov Misha" userId="ca6067d61837969d" providerId="Windows Live" clId="Web-{BD373F93-EF4E-4F56-8CB1-EDB516C92258}" dt="2022-10-22T14:52:58.079" v="0"/>
          <pc:sldLayoutMkLst>
            <pc:docMk/>
            <pc:sldMasterMk cId="3090993944" sldId="2147483686"/>
            <pc:sldLayoutMk cId="2234542167" sldId="2147483692"/>
          </pc:sldLayoutMkLst>
        </pc:sldLayoutChg>
        <pc:sldLayoutChg chg="add">
          <pc:chgData name="Antonov Misha" userId="ca6067d61837969d" providerId="Windows Live" clId="Web-{BD373F93-EF4E-4F56-8CB1-EDB516C92258}" dt="2022-10-22T14:52:58.079" v="0"/>
          <pc:sldLayoutMkLst>
            <pc:docMk/>
            <pc:sldMasterMk cId="3090993944" sldId="2147483686"/>
            <pc:sldLayoutMk cId="2044351367" sldId="2147483693"/>
          </pc:sldLayoutMkLst>
        </pc:sldLayoutChg>
        <pc:sldLayoutChg chg="add">
          <pc:chgData name="Antonov Misha" userId="ca6067d61837969d" providerId="Windows Live" clId="Web-{BD373F93-EF4E-4F56-8CB1-EDB516C92258}" dt="2022-10-22T14:52:58.079" v="0"/>
          <pc:sldLayoutMkLst>
            <pc:docMk/>
            <pc:sldMasterMk cId="3090993944" sldId="2147483686"/>
            <pc:sldLayoutMk cId="2578430268" sldId="2147483694"/>
          </pc:sldLayoutMkLst>
        </pc:sldLayoutChg>
        <pc:sldLayoutChg chg="add">
          <pc:chgData name="Antonov Misha" userId="ca6067d61837969d" providerId="Windows Live" clId="Web-{BD373F93-EF4E-4F56-8CB1-EDB516C92258}" dt="2022-10-22T14:52:58.079" v="0"/>
          <pc:sldLayoutMkLst>
            <pc:docMk/>
            <pc:sldMasterMk cId="3090993944" sldId="2147483686"/>
            <pc:sldLayoutMk cId="2297634296" sldId="2147483695"/>
          </pc:sldLayoutMkLst>
        </pc:sldLayoutChg>
        <pc:sldLayoutChg chg="add">
          <pc:chgData name="Antonov Misha" userId="ca6067d61837969d" providerId="Windows Live" clId="Web-{BD373F93-EF4E-4F56-8CB1-EDB516C92258}" dt="2022-10-22T14:52:58.079" v="0"/>
          <pc:sldLayoutMkLst>
            <pc:docMk/>
            <pc:sldMasterMk cId="3090993944" sldId="2147483686"/>
            <pc:sldLayoutMk cId="236664894" sldId="2147483696"/>
          </pc:sldLayoutMkLst>
        </pc:sldLayoutChg>
        <pc:sldLayoutChg chg="add">
          <pc:chgData name="Antonov Misha" userId="ca6067d61837969d" providerId="Windows Live" clId="Web-{BD373F93-EF4E-4F56-8CB1-EDB516C92258}" dt="2022-10-22T14:52:58.079" v="0"/>
          <pc:sldLayoutMkLst>
            <pc:docMk/>
            <pc:sldMasterMk cId="3090993944" sldId="2147483686"/>
            <pc:sldLayoutMk cId="2399088287" sldId="2147483697"/>
          </pc:sldLayoutMkLst>
        </pc:sldLayoutChg>
      </pc:sldMasterChg>
    </pc:docChg>
  </pc:docChgLst>
  <pc:docChgLst>
    <pc:chgData name="Караск Александр" userId="8bfdecb32d74e347" providerId="Windows Live" clId="Web-{489FCF15-E1B6-4361-B7CC-6FB9559AB266}"/>
    <pc:docChg chg="addSld delSld modSld">
      <pc:chgData name="Караск Александр" userId="8bfdecb32d74e347" providerId="Windows Live" clId="Web-{489FCF15-E1B6-4361-B7CC-6FB9559AB266}" dt="2022-10-23T00:28:58.987" v="573"/>
      <pc:docMkLst>
        <pc:docMk/>
      </pc:docMkLst>
      <pc:sldChg chg="modSp del">
        <pc:chgData name="Караск Александр" userId="8bfdecb32d74e347" providerId="Windows Live" clId="Web-{489FCF15-E1B6-4361-B7CC-6FB9559AB266}" dt="2022-10-23T00:08:29.164" v="3"/>
        <pc:sldMkLst>
          <pc:docMk/>
          <pc:sldMk cId="1372313779" sldId="268"/>
        </pc:sldMkLst>
        <pc:graphicFrameChg chg="mod modGraphic">
          <ac:chgData name="Караск Александр" userId="8bfdecb32d74e347" providerId="Windows Live" clId="Web-{489FCF15-E1B6-4361-B7CC-6FB9559AB266}" dt="2022-10-23T00:08:14.476" v="2"/>
          <ac:graphicFrameMkLst>
            <pc:docMk/>
            <pc:sldMk cId="1372313779" sldId="268"/>
            <ac:graphicFrameMk id="23" creationId="{0A82C999-F2F8-F9F8-C5FB-D0D603A96493}"/>
          </ac:graphicFrameMkLst>
        </pc:graphicFrameChg>
      </pc:sldChg>
      <pc:sldChg chg="addSp delSp modSp new mod setBg setClrOvrMap">
        <pc:chgData name="Караск Александр" userId="8bfdecb32d74e347" providerId="Windows Live" clId="Web-{489FCF15-E1B6-4361-B7CC-6FB9559AB266}" dt="2022-10-23T00:28:58.987" v="573"/>
        <pc:sldMkLst>
          <pc:docMk/>
          <pc:sldMk cId="310464480" sldId="272"/>
        </pc:sldMkLst>
        <pc:spChg chg="mod">
          <ac:chgData name="Караск Александр" userId="8bfdecb32d74e347" providerId="Windows Live" clId="Web-{489FCF15-E1B6-4361-B7CC-6FB9559AB266}" dt="2022-10-23T00:24:55.933" v="234"/>
          <ac:spMkLst>
            <pc:docMk/>
            <pc:sldMk cId="310464480" sldId="272"/>
            <ac:spMk id="2" creationId="{F62F6CD3-C4DB-43AB-15D9-CA9E890A3068}"/>
          </ac:spMkLst>
        </pc:spChg>
        <pc:spChg chg="del">
          <ac:chgData name="Караск Александр" userId="8bfdecb32d74e347" providerId="Windows Live" clId="Web-{489FCF15-E1B6-4361-B7CC-6FB9559AB266}" dt="2022-10-23T00:09:14.462" v="5"/>
          <ac:spMkLst>
            <pc:docMk/>
            <pc:sldMk cId="310464480" sldId="272"/>
            <ac:spMk id="3" creationId="{C21067F4-9732-3E60-FCFF-27F5FD736B33}"/>
          </ac:spMkLst>
        </pc:spChg>
        <pc:spChg chg="add del">
          <ac:chgData name="Караск Александр" userId="8bfdecb32d74e347" providerId="Windows Live" clId="Web-{489FCF15-E1B6-4361-B7CC-6FB9559AB266}" dt="2022-10-23T00:24:29.151" v="224"/>
          <ac:spMkLst>
            <pc:docMk/>
            <pc:sldMk cId="310464480" sldId="272"/>
            <ac:spMk id="9" creationId="{A7AE9375-4664-4DB2-922D-2782A6E439AC}"/>
          </ac:spMkLst>
        </pc:spChg>
        <pc:spChg chg="add del">
          <ac:chgData name="Караск Александр" userId="8bfdecb32d74e347" providerId="Windows Live" clId="Web-{489FCF15-E1B6-4361-B7CC-6FB9559AB266}" dt="2022-10-23T00:24:55.933" v="234"/>
          <ac:spMkLst>
            <pc:docMk/>
            <pc:sldMk cId="310464480" sldId="272"/>
            <ac:spMk id="15" creationId="{71CFE9EA-50D8-4028-BE42-DC2D813BEA66}"/>
          </ac:spMkLst>
        </pc:spChg>
        <pc:spChg chg="add del">
          <ac:chgData name="Караск Александр" userId="8bfdecb32d74e347" providerId="Windows Live" clId="Web-{489FCF15-E1B6-4361-B7CC-6FB9559AB266}" dt="2022-10-23T00:24:43.573" v="227"/>
          <ac:spMkLst>
            <pc:docMk/>
            <pc:sldMk cId="310464480" sldId="272"/>
            <ac:spMk id="21" creationId="{A7AE9375-4664-4DB2-922D-2782A6E439AC}"/>
          </ac:spMkLst>
        </pc:spChg>
        <pc:spChg chg="add del">
          <ac:chgData name="Караск Александр" userId="8bfdecb32d74e347" providerId="Windows Live" clId="Web-{489FCF15-E1B6-4361-B7CC-6FB9559AB266}" dt="2022-10-23T00:24:43.573" v="227"/>
          <ac:spMkLst>
            <pc:docMk/>
            <pc:sldMk cId="310464480" sldId="272"/>
            <ac:spMk id="25" creationId="{9DD005C1-8C51-42D6-9BEE-B9B83849743D}"/>
          </ac:spMkLst>
        </pc:spChg>
        <pc:spChg chg="add del">
          <ac:chgData name="Караск Александр" userId="8bfdecb32d74e347" providerId="Windows Live" clId="Web-{489FCF15-E1B6-4361-B7CC-6FB9559AB266}" dt="2022-10-23T00:24:46.135" v="229"/>
          <ac:spMkLst>
            <pc:docMk/>
            <pc:sldMk cId="310464480" sldId="272"/>
            <ac:spMk id="27" creationId="{A7AE9375-4664-4DB2-922D-2782A6E439AC}"/>
          </ac:spMkLst>
        </pc:spChg>
        <pc:spChg chg="add del">
          <ac:chgData name="Караск Александр" userId="8bfdecb32d74e347" providerId="Windows Live" clId="Web-{489FCF15-E1B6-4361-B7CC-6FB9559AB266}" dt="2022-10-23T00:24:46.135" v="229"/>
          <ac:spMkLst>
            <pc:docMk/>
            <pc:sldMk cId="310464480" sldId="272"/>
            <ac:spMk id="29" creationId="{9DD005C1-8C51-42D6-9BEE-B9B83849743D}"/>
          </ac:spMkLst>
        </pc:spChg>
        <pc:spChg chg="add del">
          <ac:chgData name="Караск Александр" userId="8bfdecb32d74e347" providerId="Windows Live" clId="Web-{489FCF15-E1B6-4361-B7CC-6FB9559AB266}" dt="2022-10-23T00:24:51.807" v="231"/>
          <ac:spMkLst>
            <pc:docMk/>
            <pc:sldMk cId="310464480" sldId="272"/>
            <ac:spMk id="31" creationId="{84325C15-4820-4911-B66E-A5F917CFAE58}"/>
          </ac:spMkLst>
        </pc:spChg>
        <pc:spChg chg="add del">
          <ac:chgData name="Караск Александр" userId="8bfdecb32d74e347" providerId="Windows Live" clId="Web-{489FCF15-E1B6-4361-B7CC-6FB9559AB266}" dt="2022-10-23T00:24:51.807" v="231"/>
          <ac:spMkLst>
            <pc:docMk/>
            <pc:sldMk cId="310464480" sldId="272"/>
            <ac:spMk id="32" creationId="{E5F17139-31EE-46AC-B04F-DBBD852DD6CB}"/>
          </ac:spMkLst>
        </pc:spChg>
        <pc:spChg chg="add del">
          <ac:chgData name="Караск Александр" userId="8bfdecb32d74e347" providerId="Windows Live" clId="Web-{489FCF15-E1B6-4361-B7CC-6FB9559AB266}" dt="2022-10-23T00:24:51.807" v="231"/>
          <ac:spMkLst>
            <pc:docMk/>
            <pc:sldMk cId="310464480" sldId="272"/>
            <ac:spMk id="33" creationId="{AAD42DD4-86F6-4FD2-869F-32D35E310CF6}"/>
          </ac:spMkLst>
        </pc:spChg>
        <pc:spChg chg="add del">
          <ac:chgData name="Караск Александр" userId="8bfdecb32d74e347" providerId="Windows Live" clId="Web-{489FCF15-E1B6-4361-B7CC-6FB9559AB266}" dt="2022-10-23T00:24:51.807" v="231"/>
          <ac:spMkLst>
            <pc:docMk/>
            <pc:sldMk cId="310464480" sldId="272"/>
            <ac:spMk id="34" creationId="{4C36B8C5-0DEB-41B5-911D-572E2E835E3C}"/>
          </ac:spMkLst>
        </pc:spChg>
        <pc:spChg chg="add del">
          <ac:chgData name="Караск Александр" userId="8bfdecb32d74e347" providerId="Windows Live" clId="Web-{489FCF15-E1B6-4361-B7CC-6FB9559AB266}" dt="2022-10-23T00:24:51.807" v="231"/>
          <ac:spMkLst>
            <pc:docMk/>
            <pc:sldMk cId="310464480" sldId="272"/>
            <ac:spMk id="35" creationId="{B5DC987A-A8C7-4C23-9BF5-33E9F6F21DCB}"/>
          </ac:spMkLst>
        </pc:spChg>
        <pc:spChg chg="add del">
          <ac:chgData name="Караск Александр" userId="8bfdecb32d74e347" providerId="Windows Live" clId="Web-{489FCF15-E1B6-4361-B7CC-6FB9559AB266}" dt="2022-10-23T00:24:51.807" v="231"/>
          <ac:spMkLst>
            <pc:docMk/>
            <pc:sldMk cId="310464480" sldId="272"/>
            <ac:spMk id="36" creationId="{F213F2CF-C6DF-4CE1-A6F0-E3B1BFBB0B23}"/>
          </ac:spMkLst>
        </pc:spChg>
        <pc:spChg chg="add del">
          <ac:chgData name="Караск Александр" userId="8bfdecb32d74e347" providerId="Windows Live" clId="Web-{489FCF15-E1B6-4361-B7CC-6FB9559AB266}" dt="2022-10-23T00:24:55.823" v="233"/>
          <ac:spMkLst>
            <pc:docMk/>
            <pc:sldMk cId="310464480" sldId="272"/>
            <ac:spMk id="38" creationId="{3B0DF90E-6BAD-4E82-8FDF-717C9A357378}"/>
          </ac:spMkLst>
        </pc:spChg>
        <pc:spChg chg="add del">
          <ac:chgData name="Караск Александр" userId="8bfdecb32d74e347" providerId="Windows Live" clId="Web-{489FCF15-E1B6-4361-B7CC-6FB9559AB266}" dt="2022-10-23T00:24:55.823" v="233"/>
          <ac:spMkLst>
            <pc:docMk/>
            <pc:sldMk cId="310464480" sldId="272"/>
            <ac:spMk id="39" creationId="{13DCC859-0434-4BB8-B6C5-09C88AE698FB}"/>
          </ac:spMkLst>
        </pc:spChg>
        <pc:spChg chg="add del">
          <ac:chgData name="Караск Александр" userId="8bfdecb32d74e347" providerId="Windows Live" clId="Web-{489FCF15-E1B6-4361-B7CC-6FB9559AB266}" dt="2022-10-23T00:24:55.823" v="233"/>
          <ac:spMkLst>
            <pc:docMk/>
            <pc:sldMk cId="310464480" sldId="272"/>
            <ac:spMk id="40" creationId="{08E7ACFB-B791-4C23-8B17-013FEDC09A89}"/>
          </ac:spMkLst>
        </pc:spChg>
        <pc:spChg chg="add">
          <ac:chgData name="Караск Александр" userId="8bfdecb32d74e347" providerId="Windows Live" clId="Web-{489FCF15-E1B6-4361-B7CC-6FB9559AB266}" dt="2022-10-23T00:24:55.933" v="234"/>
          <ac:spMkLst>
            <pc:docMk/>
            <pc:sldMk cId="310464480" sldId="272"/>
            <ac:spMk id="42" creationId="{E5F17139-31EE-46AC-B04F-DBBD852DD6CB}"/>
          </ac:spMkLst>
        </pc:spChg>
        <pc:spChg chg="add">
          <ac:chgData name="Караск Александр" userId="8bfdecb32d74e347" providerId="Windows Live" clId="Web-{489FCF15-E1B6-4361-B7CC-6FB9559AB266}" dt="2022-10-23T00:24:55.933" v="234"/>
          <ac:spMkLst>
            <pc:docMk/>
            <pc:sldMk cId="310464480" sldId="272"/>
            <ac:spMk id="43" creationId="{AAD42DD4-86F6-4FD2-869F-32D35E310CF6}"/>
          </ac:spMkLst>
        </pc:spChg>
        <pc:spChg chg="add">
          <ac:chgData name="Караск Александр" userId="8bfdecb32d74e347" providerId="Windows Live" clId="Web-{489FCF15-E1B6-4361-B7CC-6FB9559AB266}" dt="2022-10-23T00:24:55.933" v="234"/>
          <ac:spMkLst>
            <pc:docMk/>
            <pc:sldMk cId="310464480" sldId="272"/>
            <ac:spMk id="44" creationId="{4C36B8C5-0DEB-41B5-911D-572E2E835E3C}"/>
          </ac:spMkLst>
        </pc:spChg>
        <pc:spChg chg="add">
          <ac:chgData name="Караск Александр" userId="8bfdecb32d74e347" providerId="Windows Live" clId="Web-{489FCF15-E1B6-4361-B7CC-6FB9559AB266}" dt="2022-10-23T00:24:55.933" v="234"/>
          <ac:spMkLst>
            <pc:docMk/>
            <pc:sldMk cId="310464480" sldId="272"/>
            <ac:spMk id="45" creationId="{B5DC987A-A8C7-4C23-9BF5-33E9F6F21DCB}"/>
          </ac:spMkLst>
        </pc:spChg>
        <pc:spChg chg="add">
          <ac:chgData name="Караск Александр" userId="8bfdecb32d74e347" providerId="Windows Live" clId="Web-{489FCF15-E1B6-4361-B7CC-6FB9559AB266}" dt="2022-10-23T00:24:55.933" v="234"/>
          <ac:spMkLst>
            <pc:docMk/>
            <pc:sldMk cId="310464480" sldId="272"/>
            <ac:spMk id="46" creationId="{F213F2CF-C6DF-4CE1-A6F0-E3B1BFBB0B23}"/>
          </ac:spMkLst>
        </pc:spChg>
        <pc:spChg chg="add">
          <ac:chgData name="Караск Александр" userId="8bfdecb32d74e347" providerId="Windows Live" clId="Web-{489FCF15-E1B6-4361-B7CC-6FB9559AB266}" dt="2022-10-23T00:24:55.933" v="234"/>
          <ac:spMkLst>
            <pc:docMk/>
            <pc:sldMk cId="310464480" sldId="272"/>
            <ac:spMk id="47" creationId="{84325C15-4820-4911-B66E-A5F917CFAE58}"/>
          </ac:spMkLst>
        </pc:spChg>
        <pc:graphicFrameChg chg="add mod ord modGraphic">
          <ac:chgData name="Караск Александр" userId="8bfdecb32d74e347" providerId="Windows Live" clId="Web-{489FCF15-E1B6-4361-B7CC-6FB9559AB266}" dt="2022-10-23T00:28:58.987" v="573"/>
          <ac:graphicFrameMkLst>
            <pc:docMk/>
            <pc:sldMk cId="310464480" sldId="272"/>
            <ac:graphicFrameMk id="4" creationId="{A2D41278-B629-6275-7831-9435D1BCC896}"/>
          </ac:graphicFrameMkLst>
        </pc:graphicFrameChg>
        <pc:cxnChg chg="add del">
          <ac:chgData name="Караск Александр" userId="8bfdecb32d74e347" providerId="Windows Live" clId="Web-{489FCF15-E1B6-4361-B7CC-6FB9559AB266}" dt="2022-10-23T00:24:29.151" v="224"/>
          <ac:cxnSpMkLst>
            <pc:docMk/>
            <pc:sldMk cId="310464480" sldId="272"/>
            <ac:cxnSpMk id="11" creationId="{EE504C98-6397-41C1-A8D8-2D9C4ED307E0}"/>
          </ac:cxnSpMkLst>
        </pc:cxnChg>
        <pc:cxnChg chg="add del">
          <ac:chgData name="Караск Александр" userId="8bfdecb32d74e347" providerId="Windows Live" clId="Web-{489FCF15-E1B6-4361-B7CC-6FB9559AB266}" dt="2022-10-23T00:24:29.151" v="224"/>
          <ac:cxnSpMkLst>
            <pc:docMk/>
            <pc:sldMk cId="310464480" sldId="272"/>
            <ac:cxnSpMk id="13" creationId="{17C2F6CE-0CF2-4DDD-85F5-96799A328F15}"/>
          </ac:cxnSpMkLst>
        </pc:cxnChg>
        <pc:cxnChg chg="add del">
          <ac:chgData name="Караск Александр" userId="8bfdecb32d74e347" providerId="Windows Live" clId="Web-{489FCF15-E1B6-4361-B7CC-6FB9559AB266}" dt="2022-10-23T00:24:55.933" v="234"/>
          <ac:cxnSpMkLst>
            <pc:docMk/>
            <pc:sldMk cId="310464480" sldId="272"/>
            <ac:cxnSpMk id="16" creationId="{9A218DD6-0CC7-465B-B80F-747F97B4021F}"/>
          </ac:cxnSpMkLst>
        </pc:cxnChg>
        <pc:cxnChg chg="add del">
          <ac:chgData name="Караск Александр" userId="8bfdecb32d74e347" providerId="Windows Live" clId="Web-{489FCF15-E1B6-4361-B7CC-6FB9559AB266}" dt="2022-10-23T00:24:43.573" v="227"/>
          <ac:cxnSpMkLst>
            <pc:docMk/>
            <pc:sldMk cId="310464480" sldId="272"/>
            <ac:cxnSpMk id="23" creationId="{EE504C98-6397-41C1-A8D8-2D9C4ED307E0}"/>
          </ac:cxnSpMkLst>
        </pc:cxnChg>
        <pc:cxnChg chg="add del">
          <ac:chgData name="Караск Александр" userId="8bfdecb32d74e347" providerId="Windows Live" clId="Web-{489FCF15-E1B6-4361-B7CC-6FB9559AB266}" dt="2022-10-23T00:24:46.135" v="229"/>
          <ac:cxnSpMkLst>
            <pc:docMk/>
            <pc:sldMk cId="310464480" sldId="272"/>
            <ac:cxnSpMk id="28" creationId="{EE504C98-6397-41C1-A8D8-2D9C4ED307E0}"/>
          </ac:cxnSpMkLst>
        </pc:cxnChg>
      </pc:sldChg>
    </pc:docChg>
  </pc:docChgLst>
  <pc:docChgLst>
    <pc:chgData name="Караск Александр" userId="8bfdecb32d74e347" providerId="Windows Live" clId="Web-{4D0747B4-8E55-40CD-A81A-D15C2B64FD3F}"/>
    <pc:docChg chg="addSld">
      <pc:chgData name="Караск Александр" userId="8bfdecb32d74e347" providerId="Windows Live" clId="Web-{4D0747B4-8E55-40CD-A81A-D15C2B64FD3F}" dt="2022-10-22T15:02:30.809" v="4"/>
      <pc:docMkLst>
        <pc:docMk/>
      </pc:docMkLst>
      <pc:sldChg chg="add">
        <pc:chgData name="Караск Александр" userId="8bfdecb32d74e347" providerId="Windows Live" clId="Web-{4D0747B4-8E55-40CD-A81A-D15C2B64FD3F}" dt="2022-10-22T15:00:20.722" v="0"/>
        <pc:sldMkLst>
          <pc:docMk/>
          <pc:sldMk cId="3637499573" sldId="259"/>
        </pc:sldMkLst>
      </pc:sldChg>
      <pc:sldChg chg="add">
        <pc:chgData name="Караск Александр" userId="8bfdecb32d74e347" providerId="Windows Live" clId="Web-{4D0747B4-8E55-40CD-A81A-D15C2B64FD3F}" dt="2022-10-22T15:02:12.417" v="1"/>
        <pc:sldMkLst>
          <pc:docMk/>
          <pc:sldMk cId="775459043" sldId="260"/>
        </pc:sldMkLst>
      </pc:sldChg>
      <pc:sldChg chg="add">
        <pc:chgData name="Караск Александр" userId="8bfdecb32d74e347" providerId="Windows Live" clId="Web-{4D0747B4-8E55-40CD-A81A-D15C2B64FD3F}" dt="2022-10-22T15:02:19.433" v="2"/>
        <pc:sldMkLst>
          <pc:docMk/>
          <pc:sldMk cId="415566469" sldId="261"/>
        </pc:sldMkLst>
      </pc:sldChg>
      <pc:sldChg chg="add">
        <pc:chgData name="Караск Александр" userId="8bfdecb32d74e347" providerId="Windows Live" clId="Web-{4D0747B4-8E55-40CD-A81A-D15C2B64FD3F}" dt="2022-10-22T15:02:25.386" v="3"/>
        <pc:sldMkLst>
          <pc:docMk/>
          <pc:sldMk cId="2022600697" sldId="262"/>
        </pc:sldMkLst>
      </pc:sldChg>
      <pc:sldChg chg="add">
        <pc:chgData name="Караск Александр" userId="8bfdecb32d74e347" providerId="Windows Live" clId="Web-{4D0747B4-8E55-40CD-A81A-D15C2B64FD3F}" dt="2022-10-22T15:02:30.809" v="4"/>
        <pc:sldMkLst>
          <pc:docMk/>
          <pc:sldMk cId="1012159102" sldId="263"/>
        </pc:sldMkLst>
      </pc:sldChg>
    </pc:docChg>
  </pc:docChgLst>
  <pc:docChgLst>
    <pc:chgData name="Antonov Misha" userId="ca6067d61837969d" providerId="Windows Live" clId="Web-{3B0B4EEC-0077-4937-998A-1FB0C7AF1AFA}"/>
    <pc:docChg chg="addSld delSld modSld sldOrd">
      <pc:chgData name="Antonov Misha" userId="ca6067d61837969d" providerId="Windows Live" clId="Web-{3B0B4EEC-0077-4937-998A-1FB0C7AF1AFA}" dt="2022-10-22T15:07:13.926" v="70" actId="1076"/>
      <pc:docMkLst>
        <pc:docMk/>
      </pc:docMkLst>
      <pc:sldChg chg="addSp delSp modSp mod setBg addAnim setClrOvrMap">
        <pc:chgData name="Antonov Misha" userId="ca6067d61837969d" providerId="Windows Live" clId="Web-{3B0B4EEC-0077-4937-998A-1FB0C7AF1AFA}" dt="2022-10-22T14:59:18.847" v="24"/>
        <pc:sldMkLst>
          <pc:docMk/>
          <pc:sldMk cId="1351651579" sldId="256"/>
        </pc:sldMkLst>
        <pc:spChg chg="mod">
          <ac:chgData name="Antonov Misha" userId="ca6067d61837969d" providerId="Windows Live" clId="Web-{3B0B4EEC-0077-4937-998A-1FB0C7AF1AFA}" dt="2022-10-22T14:58:34.393" v="16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Antonov Misha" userId="ca6067d61837969d" providerId="Windows Live" clId="Web-{3B0B4EEC-0077-4937-998A-1FB0C7AF1AFA}" dt="2022-10-22T14:58:34.393" v="16"/>
          <ac:spMkLst>
            <pc:docMk/>
            <pc:sldMk cId="1351651579" sldId="256"/>
            <ac:spMk id="3" creationId="{00000000-0000-0000-0000-000000000000}"/>
          </ac:spMkLst>
        </pc:spChg>
        <pc:spChg chg="add">
          <ac:chgData name="Antonov Misha" userId="ca6067d61837969d" providerId="Windows Live" clId="Web-{3B0B4EEC-0077-4937-998A-1FB0C7AF1AFA}" dt="2022-10-22T14:58:34.393" v="16"/>
          <ac:spMkLst>
            <pc:docMk/>
            <pc:sldMk cId="1351651579" sldId="256"/>
            <ac:spMk id="9" creationId="{0671A8AE-40A1-4631-A6B8-581AFF065482}"/>
          </ac:spMkLst>
        </pc:spChg>
        <pc:spChg chg="add">
          <ac:chgData name="Antonov Misha" userId="ca6067d61837969d" providerId="Windows Live" clId="Web-{3B0B4EEC-0077-4937-998A-1FB0C7AF1AFA}" dt="2022-10-22T14:58:34.393" v="16"/>
          <ac:spMkLst>
            <pc:docMk/>
            <pc:sldMk cId="1351651579" sldId="256"/>
            <ac:spMk id="11" creationId="{AB58EF07-17C2-48CF-ABB0-EEF1F17CB8F0}"/>
          </ac:spMkLst>
        </pc:spChg>
        <pc:spChg chg="add">
          <ac:chgData name="Antonov Misha" userId="ca6067d61837969d" providerId="Windows Live" clId="Web-{3B0B4EEC-0077-4937-998A-1FB0C7AF1AFA}" dt="2022-10-22T14:58:34.393" v="16"/>
          <ac:spMkLst>
            <pc:docMk/>
            <pc:sldMk cId="1351651579" sldId="256"/>
            <ac:spMk id="13" creationId="{AF2F604E-43BE-4DC3-B983-E071523364F8}"/>
          </ac:spMkLst>
        </pc:spChg>
        <pc:spChg chg="add">
          <ac:chgData name="Antonov Misha" userId="ca6067d61837969d" providerId="Windows Live" clId="Web-{3B0B4EEC-0077-4937-998A-1FB0C7AF1AFA}" dt="2022-10-22T14:58:34.393" v="16"/>
          <ac:spMkLst>
            <pc:docMk/>
            <pc:sldMk cId="1351651579" sldId="256"/>
            <ac:spMk id="15" creationId="{08C9B587-E65E-4B52-B37C-ABEBB6E87928}"/>
          </ac:spMkLst>
        </pc:spChg>
        <pc:picChg chg="add del mod ord">
          <ac:chgData name="Antonov Misha" userId="ca6067d61837969d" providerId="Windows Live" clId="Web-{3B0B4EEC-0077-4937-998A-1FB0C7AF1AFA}" dt="2022-10-22T14:59:18.847" v="24"/>
          <ac:picMkLst>
            <pc:docMk/>
            <pc:sldMk cId="1351651579" sldId="256"/>
            <ac:picMk id="4" creationId="{228034E4-7CAE-B00C-EE18-842FA9A25568}"/>
          </ac:picMkLst>
        </pc:picChg>
        <pc:picChg chg="add del mod">
          <ac:chgData name="Antonov Misha" userId="ca6067d61837969d" providerId="Windows Live" clId="Web-{3B0B4EEC-0077-4937-998A-1FB0C7AF1AFA}" dt="2022-10-22T14:59:17.472" v="23"/>
          <ac:picMkLst>
            <pc:docMk/>
            <pc:sldMk cId="1351651579" sldId="256"/>
            <ac:picMk id="5" creationId="{6ADF932B-E6E2-B21C-C940-3D8B2068F38C}"/>
          </ac:picMkLst>
        </pc:picChg>
      </pc:sldChg>
      <pc:sldChg chg="del">
        <pc:chgData name="Antonov Misha" userId="ca6067d61837969d" providerId="Windows Live" clId="Web-{3B0B4EEC-0077-4937-998A-1FB0C7AF1AFA}" dt="2022-10-22T15:06:31.190" v="61"/>
        <pc:sldMkLst>
          <pc:docMk/>
          <pc:sldMk cId="943264460" sldId="257"/>
        </pc:sldMkLst>
      </pc:sldChg>
      <pc:sldChg chg="addSp delSp modSp new mod setBg setClrOvrMap">
        <pc:chgData name="Antonov Misha" userId="ca6067d61837969d" providerId="Windows Live" clId="Web-{3B0B4EEC-0077-4937-998A-1FB0C7AF1AFA}" dt="2022-10-22T15:06:20.237" v="59" actId="1076"/>
        <pc:sldMkLst>
          <pc:docMk/>
          <pc:sldMk cId="2432125556" sldId="258"/>
        </pc:sldMkLst>
        <pc:spChg chg="mod">
          <ac:chgData name="Antonov Misha" userId="ca6067d61837969d" providerId="Windows Live" clId="Web-{3B0B4EEC-0077-4937-998A-1FB0C7AF1AFA}" dt="2022-10-22T15:06:07.283" v="57" actId="1076"/>
          <ac:spMkLst>
            <pc:docMk/>
            <pc:sldMk cId="2432125556" sldId="258"/>
            <ac:spMk id="2" creationId="{073474C1-CF61-27A4-3B91-94BB7E406559}"/>
          </ac:spMkLst>
        </pc:spChg>
        <pc:spChg chg="mod">
          <ac:chgData name="Antonov Misha" userId="ca6067d61837969d" providerId="Windows Live" clId="Web-{3B0B4EEC-0077-4937-998A-1FB0C7AF1AFA}" dt="2022-10-22T15:06:00.455" v="56" actId="1076"/>
          <ac:spMkLst>
            <pc:docMk/>
            <pc:sldMk cId="2432125556" sldId="258"/>
            <ac:spMk id="3" creationId="{FF2DA504-1FE2-1ED5-1168-9FA3C9AB75B6}"/>
          </ac:spMkLst>
        </pc:spChg>
        <pc:spChg chg="add del">
          <ac:chgData name="Antonov Misha" userId="ca6067d61837969d" providerId="Windows Live" clId="Web-{3B0B4EEC-0077-4937-998A-1FB0C7AF1AFA}" dt="2022-10-22T15:05:48.173" v="53"/>
          <ac:spMkLst>
            <pc:docMk/>
            <pc:sldMk cId="2432125556" sldId="258"/>
            <ac:spMk id="9" creationId="{68A4132F-DEC6-4332-A00C-A11AD4519B6C}"/>
          </ac:spMkLst>
        </pc:spChg>
        <pc:spChg chg="add del">
          <ac:chgData name="Antonov Misha" userId="ca6067d61837969d" providerId="Windows Live" clId="Web-{3B0B4EEC-0077-4937-998A-1FB0C7AF1AFA}" dt="2022-10-22T15:05:48.173" v="53"/>
          <ac:spMkLst>
            <pc:docMk/>
            <pc:sldMk cId="2432125556" sldId="258"/>
            <ac:spMk id="11" creationId="{64965EAE-E41A-435F-B993-07E824B6C977}"/>
          </ac:spMkLst>
        </pc:spChg>
        <pc:spChg chg="add del">
          <ac:chgData name="Antonov Misha" userId="ca6067d61837969d" providerId="Windows Live" clId="Web-{3B0B4EEC-0077-4937-998A-1FB0C7AF1AFA}" dt="2022-10-22T15:05:48.173" v="53"/>
          <ac:spMkLst>
            <pc:docMk/>
            <pc:sldMk cId="2432125556" sldId="258"/>
            <ac:spMk id="13" creationId="{152F8994-E6D4-4311-9548-C3607BC43645}"/>
          </ac:spMkLst>
        </pc:spChg>
        <pc:spChg chg="add">
          <ac:chgData name="Antonov Misha" userId="ca6067d61837969d" providerId="Windows Live" clId="Web-{3B0B4EEC-0077-4937-998A-1FB0C7AF1AFA}" dt="2022-10-22T15:05:48.173" v="53"/>
          <ac:spMkLst>
            <pc:docMk/>
            <pc:sldMk cId="2432125556" sldId="258"/>
            <ac:spMk id="18" creationId="{33CD251C-A887-4D2F-925B-FC097198538B}"/>
          </ac:spMkLst>
        </pc:spChg>
        <pc:spChg chg="add">
          <ac:chgData name="Antonov Misha" userId="ca6067d61837969d" providerId="Windows Live" clId="Web-{3B0B4EEC-0077-4937-998A-1FB0C7AF1AFA}" dt="2022-10-22T15:05:48.173" v="53"/>
          <ac:spMkLst>
            <pc:docMk/>
            <pc:sldMk cId="2432125556" sldId="258"/>
            <ac:spMk id="20" creationId="{3B2069EE-A08E-44F0-B3F9-3CF8CC2DCAD5}"/>
          </ac:spMkLst>
        </pc:spChg>
        <pc:grpChg chg="add">
          <ac:chgData name="Antonov Misha" userId="ca6067d61837969d" providerId="Windows Live" clId="Web-{3B0B4EEC-0077-4937-998A-1FB0C7AF1AFA}" dt="2022-10-22T15:05:48.173" v="53"/>
          <ac:grpSpMkLst>
            <pc:docMk/>
            <pc:sldMk cId="2432125556" sldId="258"/>
            <ac:grpSpMk id="22" creationId="{C9888C69-11CC-40BA-BABF-F9B7E11C9156}"/>
          </ac:grpSpMkLst>
        </pc:grpChg>
        <pc:picChg chg="add del mod ord modCrop">
          <ac:chgData name="Antonov Misha" userId="ca6067d61837969d" providerId="Windows Live" clId="Web-{3B0B4EEC-0077-4937-998A-1FB0C7AF1AFA}" dt="2022-10-22T15:03:42.700" v="48"/>
          <ac:picMkLst>
            <pc:docMk/>
            <pc:sldMk cId="2432125556" sldId="258"/>
            <ac:picMk id="4" creationId="{DF8AFDC0-30DD-2FBC-B930-9D6E782D2331}"/>
          </ac:picMkLst>
        </pc:picChg>
        <pc:picChg chg="add mod">
          <ac:chgData name="Antonov Misha" userId="ca6067d61837969d" providerId="Windows Live" clId="Web-{3B0B4EEC-0077-4937-998A-1FB0C7AF1AFA}" dt="2022-10-22T15:06:20.237" v="59" actId="1076"/>
          <ac:picMkLst>
            <pc:docMk/>
            <pc:sldMk cId="2432125556" sldId="258"/>
            <ac:picMk id="5" creationId="{F3D90B03-1EA3-40CB-3CEF-FB4058BAEDC8}"/>
          </ac:picMkLst>
        </pc:picChg>
      </pc:sldChg>
      <pc:sldChg chg="del ord">
        <pc:chgData name="Antonov Misha" userId="ca6067d61837969d" providerId="Windows Live" clId="Web-{3B0B4EEC-0077-4937-998A-1FB0C7AF1AFA}" dt="2022-10-22T15:06:29.815" v="60"/>
        <pc:sldMkLst>
          <pc:docMk/>
          <pc:sldMk cId="3637499573" sldId="259"/>
        </pc:sldMkLst>
      </pc:sldChg>
      <pc:sldChg chg="addSp modSp new mod setBg">
        <pc:chgData name="Antonov Misha" userId="ca6067d61837969d" providerId="Windows Live" clId="Web-{3B0B4EEC-0077-4937-998A-1FB0C7AF1AFA}" dt="2022-10-22T15:07:13.926" v="70" actId="1076"/>
        <pc:sldMkLst>
          <pc:docMk/>
          <pc:sldMk cId="546622813" sldId="264"/>
        </pc:sldMkLst>
        <pc:spChg chg="mod">
          <ac:chgData name="Antonov Misha" userId="ca6067d61837969d" providerId="Windows Live" clId="Web-{3B0B4EEC-0077-4937-998A-1FB0C7AF1AFA}" dt="2022-10-22T15:07:08.051" v="68"/>
          <ac:spMkLst>
            <pc:docMk/>
            <pc:sldMk cId="546622813" sldId="264"/>
            <ac:spMk id="2" creationId="{B58C29D4-EB46-E25F-00AA-2E7BEED02EDF}"/>
          </ac:spMkLst>
        </pc:spChg>
        <pc:spChg chg="mod">
          <ac:chgData name="Antonov Misha" userId="ca6067d61837969d" providerId="Windows Live" clId="Web-{3B0B4EEC-0077-4937-998A-1FB0C7AF1AFA}" dt="2022-10-22T15:07:08.051" v="68"/>
          <ac:spMkLst>
            <pc:docMk/>
            <pc:sldMk cId="546622813" sldId="264"/>
            <ac:spMk id="3" creationId="{2C6A8929-D6D1-9DE5-F568-8E79CAAEC9E9}"/>
          </ac:spMkLst>
        </pc:spChg>
        <pc:spChg chg="add">
          <ac:chgData name="Antonov Misha" userId="ca6067d61837969d" providerId="Windows Live" clId="Web-{3B0B4EEC-0077-4937-998A-1FB0C7AF1AFA}" dt="2022-10-22T15:07:08.051" v="68"/>
          <ac:spMkLst>
            <pc:docMk/>
            <pc:sldMk cId="546622813" sldId="264"/>
            <ac:spMk id="10" creationId="{C232B152-3720-4D3B-97ED-45CE5483F16F}"/>
          </ac:spMkLst>
        </pc:spChg>
        <pc:spChg chg="add">
          <ac:chgData name="Antonov Misha" userId="ca6067d61837969d" providerId="Windows Live" clId="Web-{3B0B4EEC-0077-4937-998A-1FB0C7AF1AFA}" dt="2022-10-22T15:07:08.051" v="68"/>
          <ac:spMkLst>
            <pc:docMk/>
            <pc:sldMk cId="546622813" sldId="264"/>
            <ac:spMk id="12" creationId="{11BAB570-FF10-4E96-8A3F-FA9804702B89}"/>
          </ac:spMkLst>
        </pc:spChg>
        <pc:spChg chg="add">
          <ac:chgData name="Antonov Misha" userId="ca6067d61837969d" providerId="Windows Live" clId="Web-{3B0B4EEC-0077-4937-998A-1FB0C7AF1AFA}" dt="2022-10-22T15:07:08.051" v="68"/>
          <ac:spMkLst>
            <pc:docMk/>
            <pc:sldMk cId="546622813" sldId="264"/>
            <ac:spMk id="14" creationId="{4B9FAFB2-BEB5-4848-8018-BCAD99E2E1AA}"/>
          </ac:spMkLst>
        </pc:spChg>
        <pc:picChg chg="add mod">
          <ac:chgData name="Antonov Misha" userId="ca6067d61837969d" providerId="Windows Live" clId="Web-{3B0B4EEC-0077-4937-998A-1FB0C7AF1AFA}" dt="2022-10-22T15:07:13.926" v="70" actId="1076"/>
          <ac:picMkLst>
            <pc:docMk/>
            <pc:sldMk cId="546622813" sldId="264"/>
            <ac:picMk id="5" creationId="{BD30B390-FF36-4BF8-D903-0F832EEC0FB8}"/>
          </ac:picMkLst>
        </pc:picChg>
      </pc:sldChg>
    </pc:docChg>
  </pc:docChgLst>
  <pc:docChgLst>
    <pc:chgData name="Караск Александр" userId="8bfdecb32d74e347" providerId="Windows Live" clId="Web-{C96458A2-7F7E-41F1-907E-3061F1DA2B7A}"/>
    <pc:docChg chg="addSld modSld">
      <pc:chgData name="Караск Александр" userId="8bfdecb32d74e347" providerId="Windows Live" clId="Web-{C96458A2-7F7E-41F1-907E-3061F1DA2B7A}" dt="2022-10-23T09:43:26.582" v="733"/>
      <pc:docMkLst>
        <pc:docMk/>
      </pc:docMkLst>
      <pc:sldChg chg="modSp">
        <pc:chgData name="Караск Александр" userId="8bfdecb32d74e347" providerId="Windows Live" clId="Web-{C96458A2-7F7E-41F1-907E-3061F1DA2B7A}" dt="2022-10-23T09:37:03.025" v="591" actId="20577"/>
        <pc:sldMkLst>
          <pc:docMk/>
          <pc:sldMk cId="930611602" sldId="270"/>
        </pc:sldMkLst>
        <pc:spChg chg="mod">
          <ac:chgData name="Караск Александр" userId="8bfdecb32d74e347" providerId="Windows Live" clId="Web-{C96458A2-7F7E-41F1-907E-3061F1DA2B7A}" dt="2022-10-23T09:37:03.025" v="591" actId="20577"/>
          <ac:spMkLst>
            <pc:docMk/>
            <pc:sldMk cId="930611602" sldId="270"/>
            <ac:spMk id="3" creationId="{779D4E6D-0092-D96C-8247-15D5A67CCE1A}"/>
          </ac:spMkLst>
        </pc:spChg>
      </pc:sldChg>
      <pc:sldChg chg="addSp delSp modSp new mod setBg setClrOvrMap">
        <pc:chgData name="Караск Александр" userId="8bfdecb32d74e347" providerId="Windows Live" clId="Web-{C96458A2-7F7E-41F1-907E-3061F1DA2B7A}" dt="2022-10-23T09:29:58.811" v="473" actId="20577"/>
        <pc:sldMkLst>
          <pc:docMk/>
          <pc:sldMk cId="713992596" sldId="273"/>
        </pc:sldMkLst>
        <pc:spChg chg="mod">
          <ac:chgData name="Караск Александр" userId="8bfdecb32d74e347" providerId="Windows Live" clId="Web-{C96458A2-7F7E-41F1-907E-3061F1DA2B7A}" dt="2022-10-23T09:28:35.356" v="471"/>
          <ac:spMkLst>
            <pc:docMk/>
            <pc:sldMk cId="713992596" sldId="273"/>
            <ac:spMk id="2" creationId="{2E7BABD7-4D64-05B1-6BA8-F763842F5FDA}"/>
          </ac:spMkLst>
        </pc:spChg>
        <pc:spChg chg="mod">
          <ac:chgData name="Караск Александр" userId="8bfdecb32d74e347" providerId="Windows Live" clId="Web-{C96458A2-7F7E-41F1-907E-3061F1DA2B7A}" dt="2022-10-23T09:29:58.811" v="473" actId="20577"/>
          <ac:spMkLst>
            <pc:docMk/>
            <pc:sldMk cId="713992596" sldId="273"/>
            <ac:spMk id="3" creationId="{20F9C34F-B756-5984-4E73-79782FD7D71D}"/>
          </ac:spMkLst>
        </pc:spChg>
        <pc:spChg chg="add del">
          <ac:chgData name="Караск Александр" userId="8bfdecb32d74e347" providerId="Windows Live" clId="Web-{C96458A2-7F7E-41F1-907E-3061F1DA2B7A}" dt="2022-10-23T09:28:35.356" v="471"/>
          <ac:spMkLst>
            <pc:docMk/>
            <pc:sldMk cId="713992596" sldId="273"/>
            <ac:spMk id="9" creationId="{B95B9BA8-1D69-4796-85F5-B6D0BD52354B}"/>
          </ac:spMkLst>
        </pc:spChg>
        <pc:spChg chg="add">
          <ac:chgData name="Караск Александр" userId="8bfdecb32d74e347" providerId="Windows Live" clId="Web-{C96458A2-7F7E-41F1-907E-3061F1DA2B7A}" dt="2022-10-23T09:28:35.356" v="471"/>
          <ac:spMkLst>
            <pc:docMk/>
            <pc:sldMk cId="713992596" sldId="273"/>
            <ac:spMk id="14" creationId="{9AA72BD9-2C5A-4EDC-931F-5AA08EACA0F3}"/>
          </ac:spMkLst>
        </pc:spChg>
        <pc:spChg chg="add">
          <ac:chgData name="Караск Александр" userId="8bfdecb32d74e347" providerId="Windows Live" clId="Web-{C96458A2-7F7E-41F1-907E-3061F1DA2B7A}" dt="2022-10-23T09:28:35.356" v="471"/>
          <ac:spMkLst>
            <pc:docMk/>
            <pc:sldMk cId="713992596" sldId="273"/>
            <ac:spMk id="16" creationId="{DD3981AC-7B61-4947-BCF3-F7AA7FA385B9}"/>
          </ac:spMkLst>
        </pc:spChg>
        <pc:spChg chg="add">
          <ac:chgData name="Караск Александр" userId="8bfdecb32d74e347" providerId="Windows Live" clId="Web-{C96458A2-7F7E-41F1-907E-3061F1DA2B7A}" dt="2022-10-23T09:28:35.356" v="471"/>
          <ac:spMkLst>
            <pc:docMk/>
            <pc:sldMk cId="713992596" sldId="273"/>
            <ac:spMk id="18" creationId="{55D4142C-5077-457F-A6AD-3FECFDB39685}"/>
          </ac:spMkLst>
        </pc:spChg>
        <pc:spChg chg="add">
          <ac:chgData name="Караск Александр" userId="8bfdecb32d74e347" providerId="Windows Live" clId="Web-{C96458A2-7F7E-41F1-907E-3061F1DA2B7A}" dt="2022-10-23T09:28:35.356" v="471"/>
          <ac:spMkLst>
            <pc:docMk/>
            <pc:sldMk cId="713992596" sldId="273"/>
            <ac:spMk id="20" creationId="{7A5F0580-5EE9-419F-96EE-B6529EF6E7D0}"/>
          </ac:spMkLst>
        </pc:spChg>
        <pc:picChg chg="add del mod">
          <ac:chgData name="Караск Александр" userId="8bfdecb32d74e347" providerId="Windows Live" clId="Web-{C96458A2-7F7E-41F1-907E-3061F1DA2B7A}" dt="2022-10-23T09:28:21.606" v="469"/>
          <ac:picMkLst>
            <pc:docMk/>
            <pc:sldMk cId="713992596" sldId="273"/>
            <ac:picMk id="4" creationId="{707C4723-2666-43A9-0EA6-4B152CD88F8C}"/>
          </ac:picMkLst>
        </pc:picChg>
        <pc:picChg chg="add mod ord">
          <ac:chgData name="Караск Александр" userId="8bfdecb32d74e347" providerId="Windows Live" clId="Web-{C96458A2-7F7E-41F1-907E-3061F1DA2B7A}" dt="2022-10-23T09:28:35.356" v="471"/>
          <ac:picMkLst>
            <pc:docMk/>
            <pc:sldMk cId="713992596" sldId="273"/>
            <ac:picMk id="5" creationId="{603D5EC4-CA15-D841-A9EF-99DECE221906}"/>
          </ac:picMkLst>
        </pc:picChg>
      </pc:sldChg>
      <pc:sldChg chg="addSp modSp new mod setBg">
        <pc:chgData name="Караск Александр" userId="8bfdecb32d74e347" providerId="Windows Live" clId="Web-{C96458A2-7F7E-41F1-907E-3061F1DA2B7A}" dt="2022-10-23T09:21:51.752" v="426" actId="20577"/>
        <pc:sldMkLst>
          <pc:docMk/>
          <pc:sldMk cId="850899070" sldId="274"/>
        </pc:sldMkLst>
        <pc:spChg chg="mod">
          <ac:chgData name="Караск Александр" userId="8bfdecb32d74e347" providerId="Windows Live" clId="Web-{C96458A2-7F7E-41F1-907E-3061F1DA2B7A}" dt="2022-10-23T09:21:35.877" v="423" actId="14100"/>
          <ac:spMkLst>
            <pc:docMk/>
            <pc:sldMk cId="850899070" sldId="274"/>
            <ac:spMk id="2" creationId="{95CC5787-D2C3-14E6-CC08-873ADE0BC63E}"/>
          </ac:spMkLst>
        </pc:spChg>
        <pc:spChg chg="mod">
          <ac:chgData name="Караск Александр" userId="8bfdecb32d74e347" providerId="Windows Live" clId="Web-{C96458A2-7F7E-41F1-907E-3061F1DA2B7A}" dt="2022-10-23T09:21:51.752" v="426" actId="20577"/>
          <ac:spMkLst>
            <pc:docMk/>
            <pc:sldMk cId="850899070" sldId="274"/>
            <ac:spMk id="3" creationId="{CACE764C-4F11-056F-7239-3AA11D069414}"/>
          </ac:spMkLst>
        </pc:spChg>
        <pc:spChg chg="add">
          <ac:chgData name="Караск Александр" userId="8bfdecb32d74e347" providerId="Windows Live" clId="Web-{C96458A2-7F7E-41F1-907E-3061F1DA2B7A}" dt="2022-10-23T09:21:23.142" v="422"/>
          <ac:spMkLst>
            <pc:docMk/>
            <pc:sldMk cId="850899070" sldId="274"/>
            <ac:spMk id="8" creationId="{5A0118C5-4F8D-4CF4-BADD-53FEACC6C42A}"/>
          </ac:spMkLst>
        </pc:spChg>
        <pc:spChg chg="add">
          <ac:chgData name="Караск Александр" userId="8bfdecb32d74e347" providerId="Windows Live" clId="Web-{C96458A2-7F7E-41F1-907E-3061F1DA2B7A}" dt="2022-10-23T09:21:23.142" v="422"/>
          <ac:spMkLst>
            <pc:docMk/>
            <pc:sldMk cId="850899070" sldId="274"/>
            <ac:spMk id="10" creationId="{D0A98BBA-D3EA-45DC-B8A1-9C61397D4C21}"/>
          </ac:spMkLst>
        </pc:spChg>
        <pc:spChg chg="add">
          <ac:chgData name="Караск Александр" userId="8bfdecb32d74e347" providerId="Windows Live" clId="Web-{C96458A2-7F7E-41F1-907E-3061F1DA2B7A}" dt="2022-10-23T09:21:23.142" v="422"/>
          <ac:spMkLst>
            <pc:docMk/>
            <pc:sldMk cId="850899070" sldId="274"/>
            <ac:spMk id="12" creationId="{2E4C95AB-2BD7-4E38-BDD5-1E41F3A9BCF3}"/>
          </ac:spMkLst>
        </pc:spChg>
        <pc:grpChg chg="add">
          <ac:chgData name="Караск Александр" userId="8bfdecb32d74e347" providerId="Windows Live" clId="Web-{C96458A2-7F7E-41F1-907E-3061F1DA2B7A}" dt="2022-10-23T09:21:23.142" v="422"/>
          <ac:grpSpMkLst>
            <pc:docMk/>
            <pc:sldMk cId="850899070" sldId="274"/>
            <ac:grpSpMk id="14" creationId="{85836128-58DE-4E5A-B27E-DFE747CA0B2B}"/>
          </ac:grpSpMkLst>
        </pc:grpChg>
      </pc:sldChg>
      <pc:sldChg chg="addSp delSp modSp new mod setBg">
        <pc:chgData name="Караск Александр" userId="8bfdecb32d74e347" providerId="Windows Live" clId="Web-{C96458A2-7F7E-41F1-907E-3061F1DA2B7A}" dt="2022-10-23T09:26:54.994" v="468" actId="20577"/>
        <pc:sldMkLst>
          <pc:docMk/>
          <pc:sldMk cId="1595544586" sldId="275"/>
        </pc:sldMkLst>
        <pc:spChg chg="mod">
          <ac:chgData name="Караск Александр" userId="8bfdecb32d74e347" providerId="Windows Live" clId="Web-{C96458A2-7F7E-41F1-907E-3061F1DA2B7A}" dt="2022-10-23T09:26:35.947" v="455"/>
          <ac:spMkLst>
            <pc:docMk/>
            <pc:sldMk cId="1595544586" sldId="275"/>
            <ac:spMk id="2" creationId="{3F34628F-93F1-1BFE-5C05-BDFA851F8ADD}"/>
          </ac:spMkLst>
        </pc:spChg>
        <pc:spChg chg="del">
          <ac:chgData name="Караск Александр" userId="8bfdecb32d74e347" providerId="Windows Live" clId="Web-{C96458A2-7F7E-41F1-907E-3061F1DA2B7A}" dt="2022-10-23T09:26:25.025" v="454"/>
          <ac:spMkLst>
            <pc:docMk/>
            <pc:sldMk cId="1595544586" sldId="275"/>
            <ac:spMk id="3" creationId="{C8025A9E-6CC6-CD8C-CF78-CE6CBA5351F9}"/>
          </ac:spMkLst>
        </pc:spChg>
        <pc:spChg chg="add mod">
          <ac:chgData name="Караск Александр" userId="8bfdecb32d74e347" providerId="Windows Live" clId="Web-{C96458A2-7F7E-41F1-907E-3061F1DA2B7A}" dt="2022-10-23T09:26:54.994" v="468" actId="20577"/>
          <ac:spMkLst>
            <pc:docMk/>
            <pc:sldMk cId="1595544586" sldId="275"/>
            <ac:spMk id="8" creationId="{BB0DC700-94E2-385F-0CFF-717957C1C41E}"/>
          </ac:spMkLst>
        </pc:spChg>
        <pc:spChg chg="add">
          <ac:chgData name="Караск Александр" userId="8bfdecb32d74e347" providerId="Windows Live" clId="Web-{C96458A2-7F7E-41F1-907E-3061F1DA2B7A}" dt="2022-10-23T09:26:35.947" v="455"/>
          <ac:spMkLst>
            <pc:docMk/>
            <pc:sldMk cId="1595544586" sldId="275"/>
            <ac:spMk id="11" creationId="{5A0118C5-4F8D-4CF4-BADD-53FEACC6C42A}"/>
          </ac:spMkLst>
        </pc:spChg>
        <pc:spChg chg="add">
          <ac:chgData name="Караск Александр" userId="8bfdecb32d74e347" providerId="Windows Live" clId="Web-{C96458A2-7F7E-41F1-907E-3061F1DA2B7A}" dt="2022-10-23T09:26:35.947" v="455"/>
          <ac:spMkLst>
            <pc:docMk/>
            <pc:sldMk cId="1595544586" sldId="275"/>
            <ac:spMk id="13" creationId="{52D7FCC1-2D52-49CE-A986-EE6E0CA64957}"/>
          </ac:spMkLst>
        </pc:spChg>
        <pc:spChg chg="add">
          <ac:chgData name="Караск Александр" userId="8bfdecb32d74e347" providerId="Windows Live" clId="Web-{C96458A2-7F7E-41F1-907E-3061F1DA2B7A}" dt="2022-10-23T09:26:35.947" v="455"/>
          <ac:spMkLst>
            <pc:docMk/>
            <pc:sldMk cId="1595544586" sldId="275"/>
            <ac:spMk id="15" creationId="{28C3CACD-E5A7-4AAC-AE47-75CF7D30FF7C}"/>
          </ac:spMkLst>
        </pc:spChg>
        <pc:grpChg chg="add">
          <ac:chgData name="Караск Александр" userId="8bfdecb32d74e347" providerId="Windows Live" clId="Web-{C96458A2-7F7E-41F1-907E-3061F1DA2B7A}" dt="2022-10-23T09:26:35.947" v="455"/>
          <ac:grpSpMkLst>
            <pc:docMk/>
            <pc:sldMk cId="1595544586" sldId="275"/>
            <ac:grpSpMk id="17" creationId="{3A35C15A-135A-4FD3-BA11-A046CFA3907A}"/>
          </ac:grpSpMkLst>
        </pc:grpChg>
        <pc:grpChg chg="add">
          <ac:chgData name="Караск Александр" userId="8bfdecb32d74e347" providerId="Windows Live" clId="Web-{C96458A2-7F7E-41F1-907E-3061F1DA2B7A}" dt="2022-10-23T09:26:35.947" v="455"/>
          <ac:grpSpMkLst>
            <pc:docMk/>
            <pc:sldMk cId="1595544586" sldId="275"/>
            <ac:grpSpMk id="25" creationId="{03AF83E4-4DE2-499C-9F36-0279E7E4FBBE}"/>
          </ac:grpSpMkLst>
        </pc:grpChg>
        <pc:picChg chg="add mod ord">
          <ac:chgData name="Караск Александр" userId="8bfdecb32d74e347" providerId="Windows Live" clId="Web-{C96458A2-7F7E-41F1-907E-3061F1DA2B7A}" dt="2022-10-23T09:26:35.947" v="455"/>
          <ac:picMkLst>
            <pc:docMk/>
            <pc:sldMk cId="1595544586" sldId="275"/>
            <ac:picMk id="4" creationId="{450C9164-4FA5-6E07-D69A-9ED1FD09741A}"/>
          </ac:picMkLst>
        </pc:picChg>
      </pc:sldChg>
      <pc:sldChg chg="addSp modSp new mod setBg">
        <pc:chgData name="Караск Александр" userId="8bfdecb32d74e347" providerId="Windows Live" clId="Web-{C96458A2-7F7E-41F1-907E-3061F1DA2B7A}" dt="2022-10-23T09:43:26.582" v="733"/>
        <pc:sldMkLst>
          <pc:docMk/>
          <pc:sldMk cId="2980944280" sldId="276"/>
        </pc:sldMkLst>
        <pc:spChg chg="mod">
          <ac:chgData name="Караск Александр" userId="8bfdecb32d74e347" providerId="Windows Live" clId="Web-{C96458A2-7F7E-41F1-907E-3061F1DA2B7A}" dt="2022-10-23T09:43:26.582" v="733"/>
          <ac:spMkLst>
            <pc:docMk/>
            <pc:sldMk cId="2980944280" sldId="276"/>
            <ac:spMk id="2" creationId="{CE46C299-A97C-0564-AC5B-203656278659}"/>
          </ac:spMkLst>
        </pc:spChg>
        <pc:spChg chg="mod">
          <ac:chgData name="Караск Александр" userId="8bfdecb32d74e347" providerId="Windows Live" clId="Web-{C96458A2-7F7E-41F1-907E-3061F1DA2B7A}" dt="2022-10-23T09:43:26.582" v="733"/>
          <ac:spMkLst>
            <pc:docMk/>
            <pc:sldMk cId="2980944280" sldId="276"/>
            <ac:spMk id="3" creationId="{08BAC14D-0509-12A8-7EDD-FB71177A87CA}"/>
          </ac:spMkLst>
        </pc:spChg>
        <pc:spChg chg="add">
          <ac:chgData name="Караск Александр" userId="8bfdecb32d74e347" providerId="Windows Live" clId="Web-{C96458A2-7F7E-41F1-907E-3061F1DA2B7A}" dt="2022-10-23T09:43:26.582" v="733"/>
          <ac:spMkLst>
            <pc:docMk/>
            <pc:sldMk cId="2980944280" sldId="276"/>
            <ac:spMk id="8" creationId="{E8A8EAB8-D2FF-444D-B34B-7D32F106AD0E}"/>
          </ac:spMkLst>
        </pc:spChg>
        <pc:cxnChg chg="add">
          <ac:chgData name="Караск Александр" userId="8bfdecb32d74e347" providerId="Windows Live" clId="Web-{C96458A2-7F7E-41F1-907E-3061F1DA2B7A}" dt="2022-10-23T09:43:26.582" v="733"/>
          <ac:cxnSpMkLst>
            <pc:docMk/>
            <pc:sldMk cId="2980944280" sldId="276"/>
            <ac:cxnSpMk id="10" creationId="{067633D1-6EE6-4118-B9F0-B363477BEE7A}"/>
          </ac:cxnSpMkLst>
        </pc:cxnChg>
        <pc:cxnChg chg="add">
          <ac:chgData name="Караск Александр" userId="8bfdecb32d74e347" providerId="Windows Live" clId="Web-{C96458A2-7F7E-41F1-907E-3061F1DA2B7A}" dt="2022-10-23T09:43:26.582" v="733"/>
          <ac:cxnSpMkLst>
            <pc:docMk/>
            <pc:sldMk cId="2980944280" sldId="276"/>
            <ac:cxnSpMk id="12" creationId="{4AD7FFC6-42A9-49CB-B5E9-B3F6B038331B}"/>
          </ac:cxnSpMkLst>
        </pc:cxnChg>
      </pc:sldChg>
    </pc:docChg>
  </pc:docChgLst>
  <pc:docChgLst>
    <pc:chgData name="Караск Александр" userId="8bfdecb32d74e347" providerId="Windows Live" clId="Web-{BC0C3719-BD25-413A-B32E-2FC0A542D543}"/>
    <pc:docChg chg="addSld modSld">
      <pc:chgData name="Караск Александр" userId="8bfdecb32d74e347" providerId="Windows Live" clId="Web-{BC0C3719-BD25-413A-B32E-2FC0A542D543}" dt="2022-10-22T15:19:10.422" v="272"/>
      <pc:docMkLst>
        <pc:docMk/>
      </pc:docMkLst>
      <pc:sldChg chg="modSp">
        <pc:chgData name="Караск Александр" userId="8bfdecb32d74e347" providerId="Windows Live" clId="Web-{BC0C3719-BD25-413A-B32E-2FC0A542D543}" dt="2022-10-22T15:14:57.326" v="41" actId="20577"/>
        <pc:sldMkLst>
          <pc:docMk/>
          <pc:sldMk cId="546622813" sldId="264"/>
        </pc:sldMkLst>
        <pc:spChg chg="mod">
          <ac:chgData name="Караск Александр" userId="8bfdecb32d74e347" providerId="Windows Live" clId="Web-{BC0C3719-BD25-413A-B32E-2FC0A542D543}" dt="2022-10-22T15:14:57.326" v="41" actId="20577"/>
          <ac:spMkLst>
            <pc:docMk/>
            <pc:sldMk cId="546622813" sldId="264"/>
            <ac:spMk id="3" creationId="{2C6A8929-D6D1-9DE5-F568-8E79CAAEC9E9}"/>
          </ac:spMkLst>
        </pc:spChg>
      </pc:sldChg>
      <pc:sldChg chg="new">
        <pc:chgData name="Караск Александр" userId="8bfdecb32d74e347" providerId="Windows Live" clId="Web-{BC0C3719-BD25-413A-B32E-2FC0A542D543}" dt="2022-10-22T15:08:39.378" v="15"/>
        <pc:sldMkLst>
          <pc:docMk/>
          <pc:sldMk cId="249662061" sldId="265"/>
        </pc:sldMkLst>
      </pc:sldChg>
      <pc:sldChg chg="new">
        <pc:chgData name="Караск Александр" userId="8bfdecb32d74e347" providerId="Windows Live" clId="Web-{BC0C3719-BD25-413A-B32E-2FC0A542D543}" dt="2022-10-22T15:09:15.506" v="16"/>
        <pc:sldMkLst>
          <pc:docMk/>
          <pc:sldMk cId="3843714203" sldId="266"/>
        </pc:sldMkLst>
      </pc:sldChg>
      <pc:sldChg chg="addSp delSp modSp new mod setBg setClrOvrMap">
        <pc:chgData name="Караск Александр" userId="8bfdecb32d74e347" providerId="Windows Live" clId="Web-{BC0C3719-BD25-413A-B32E-2FC0A542D543}" dt="2022-10-22T15:15:39.751" v="44" actId="20577"/>
        <pc:sldMkLst>
          <pc:docMk/>
          <pc:sldMk cId="17894796" sldId="267"/>
        </pc:sldMkLst>
        <pc:spChg chg="mod">
          <ac:chgData name="Караск Александр" userId="8bfdecb32d74e347" providerId="Windows Live" clId="Web-{BC0C3719-BD25-413A-B32E-2FC0A542D543}" dt="2022-10-22T15:13:49.149" v="36"/>
          <ac:spMkLst>
            <pc:docMk/>
            <pc:sldMk cId="17894796" sldId="267"/>
            <ac:spMk id="2" creationId="{79C354AF-23A9-2184-93CA-F22882AF8F51}"/>
          </ac:spMkLst>
        </pc:spChg>
        <pc:spChg chg="mod ord">
          <ac:chgData name="Караск Александр" userId="8bfdecb32d74e347" providerId="Windows Live" clId="Web-{BC0C3719-BD25-413A-B32E-2FC0A542D543}" dt="2022-10-22T15:15:39.751" v="44" actId="20577"/>
          <ac:spMkLst>
            <pc:docMk/>
            <pc:sldMk cId="17894796" sldId="267"/>
            <ac:spMk id="3" creationId="{3CD74F65-3D20-6F17-2445-AC0402550B30}"/>
          </ac:spMkLst>
        </pc:spChg>
        <pc:spChg chg="add del">
          <ac:chgData name="Караск Александр" userId="8bfdecb32d74e347" providerId="Windows Live" clId="Web-{BC0C3719-BD25-413A-B32E-2FC0A542D543}" dt="2022-10-22T15:11:19.795" v="23"/>
          <ac:spMkLst>
            <pc:docMk/>
            <pc:sldMk cId="17894796" sldId="267"/>
            <ac:spMk id="8" creationId="{C7FA33FF-088D-4F16-95A2-2C64D353DEA8}"/>
          </ac:spMkLst>
        </pc:spChg>
        <pc:spChg chg="add del">
          <ac:chgData name="Караск Александр" userId="8bfdecb32d74e347" providerId="Windows Live" clId="Web-{BC0C3719-BD25-413A-B32E-2FC0A542D543}" dt="2022-10-22T15:11:19.795" v="23"/>
          <ac:spMkLst>
            <pc:docMk/>
            <pc:sldMk cId="17894796" sldId="267"/>
            <ac:spMk id="10" creationId="{A376EFB1-01CF-419F-ABF1-2AF02BBFCBD1}"/>
          </ac:spMkLst>
        </pc:spChg>
        <pc:spChg chg="add del">
          <ac:chgData name="Караск Александр" userId="8bfdecb32d74e347" providerId="Windows Live" clId="Web-{BC0C3719-BD25-413A-B32E-2FC0A542D543}" dt="2022-10-22T15:11:19.795" v="23"/>
          <ac:spMkLst>
            <pc:docMk/>
            <pc:sldMk cId="17894796" sldId="267"/>
            <ac:spMk id="12" creationId="{FF9DEA15-78BD-4750-AA18-B9F28A6D5AB8}"/>
          </ac:spMkLst>
        </pc:spChg>
        <pc:spChg chg="add del">
          <ac:chgData name="Караск Александр" userId="8bfdecb32d74e347" providerId="Windows Live" clId="Web-{BC0C3719-BD25-413A-B32E-2FC0A542D543}" dt="2022-10-22T15:12:42.692" v="26"/>
          <ac:spMkLst>
            <pc:docMk/>
            <pc:sldMk cId="17894796" sldId="267"/>
            <ac:spMk id="17" creationId="{C3896A03-3945-419A-B66B-4EE266EDD152}"/>
          </ac:spMkLst>
        </pc:spChg>
        <pc:spChg chg="add del">
          <ac:chgData name="Караск Александр" userId="8bfdecb32d74e347" providerId="Windows Live" clId="Web-{BC0C3719-BD25-413A-B32E-2FC0A542D543}" dt="2022-10-22T15:12:42.692" v="26"/>
          <ac:spMkLst>
            <pc:docMk/>
            <pc:sldMk cId="17894796" sldId="267"/>
            <ac:spMk id="19" creationId="{B34F5AD2-EDBD-4BBD-A55C-EAFFD0C7097A}"/>
          </ac:spMkLst>
        </pc:spChg>
        <pc:spChg chg="add del">
          <ac:chgData name="Караск Александр" userId="8bfdecb32d74e347" providerId="Windows Live" clId="Web-{BC0C3719-BD25-413A-B32E-2FC0A542D543}" dt="2022-10-22T15:12:42.692" v="26"/>
          <ac:spMkLst>
            <pc:docMk/>
            <pc:sldMk cId="17894796" sldId="267"/>
            <ac:spMk id="21" creationId="{450D3AD2-FA80-415F-A9CE-54D884561CD7}"/>
          </ac:spMkLst>
        </pc:spChg>
        <pc:spChg chg="add del">
          <ac:chgData name="Караск Александр" userId="8bfdecb32d74e347" providerId="Windows Live" clId="Web-{BC0C3719-BD25-413A-B32E-2FC0A542D543}" dt="2022-10-22T15:13:02.256" v="29"/>
          <ac:spMkLst>
            <pc:docMk/>
            <pc:sldMk cId="17894796" sldId="267"/>
            <ac:spMk id="26" creationId="{CEB41C5C-0F34-4DDA-9D7C-5E717F35F60C}"/>
          </ac:spMkLst>
        </pc:spChg>
        <pc:spChg chg="add del">
          <ac:chgData name="Караск Александр" userId="8bfdecb32d74e347" providerId="Windows Live" clId="Web-{BC0C3719-BD25-413A-B32E-2FC0A542D543}" dt="2022-10-22T15:13:02.256" v="28"/>
          <ac:spMkLst>
            <pc:docMk/>
            <pc:sldMk cId="17894796" sldId="267"/>
            <ac:spMk id="33" creationId="{CEB41C5C-0F34-4DDA-9D7C-5E717F35F60C}"/>
          </ac:spMkLst>
        </pc:spChg>
        <pc:spChg chg="add del">
          <ac:chgData name="Караск Александр" userId="8bfdecb32d74e347" providerId="Windows Live" clId="Web-{BC0C3719-BD25-413A-B32E-2FC0A542D543}" dt="2022-10-22T15:13:49.149" v="36"/>
          <ac:spMkLst>
            <pc:docMk/>
            <pc:sldMk cId="17894796" sldId="267"/>
            <ac:spMk id="37" creationId="{171D13A1-4626-4D50-9DF7-71BB7B6B7294}"/>
          </ac:spMkLst>
        </pc:spChg>
        <pc:spChg chg="add del">
          <ac:chgData name="Караск Александр" userId="8bfdecb32d74e347" providerId="Windows Live" clId="Web-{BC0C3719-BD25-413A-B32E-2FC0A542D543}" dt="2022-10-22T15:13:49.149" v="36"/>
          <ac:spMkLst>
            <pc:docMk/>
            <pc:sldMk cId="17894796" sldId="267"/>
            <ac:spMk id="38" creationId="{0352D33D-F203-431A-A545-DB0A8A0D376B}"/>
          </ac:spMkLst>
        </pc:spChg>
        <pc:spChg chg="add del">
          <ac:chgData name="Караск Александр" userId="8bfdecb32d74e347" providerId="Windows Live" clId="Web-{BC0C3719-BD25-413A-B32E-2FC0A542D543}" dt="2022-10-22T15:13:49.149" v="36"/>
          <ac:spMkLst>
            <pc:docMk/>
            <pc:sldMk cId="17894796" sldId="267"/>
            <ac:spMk id="39" creationId="{DEC33493-8EA2-4BEB-9BF0-04EE8ADD1C18}"/>
          </ac:spMkLst>
        </pc:spChg>
        <pc:spChg chg="add del">
          <ac:chgData name="Караск Александр" userId="8bfdecb32d74e347" providerId="Windows Live" clId="Web-{BC0C3719-BD25-413A-B32E-2FC0A542D543}" dt="2022-10-22T15:13:49.134" v="35"/>
          <ac:spMkLst>
            <pc:docMk/>
            <pc:sldMk cId="17894796" sldId="267"/>
            <ac:spMk id="44" creationId="{179F7551-E956-43CB-8F36-268A5DA443BE}"/>
          </ac:spMkLst>
        </pc:spChg>
        <pc:spChg chg="add del">
          <ac:chgData name="Караск Александр" userId="8bfdecb32d74e347" providerId="Windows Live" clId="Web-{BC0C3719-BD25-413A-B32E-2FC0A542D543}" dt="2022-10-22T15:13:49.134" v="35"/>
          <ac:spMkLst>
            <pc:docMk/>
            <pc:sldMk cId="17894796" sldId="267"/>
            <ac:spMk id="46" creationId="{B99C248B-47D3-41DF-A1DC-8B38652A8262}"/>
          </ac:spMkLst>
        </pc:spChg>
        <pc:spChg chg="add del">
          <ac:chgData name="Караск Александр" userId="8bfdecb32d74e347" providerId="Windows Live" clId="Web-{BC0C3719-BD25-413A-B32E-2FC0A542D543}" dt="2022-10-22T15:13:49.134" v="35"/>
          <ac:spMkLst>
            <pc:docMk/>
            <pc:sldMk cId="17894796" sldId="267"/>
            <ac:spMk id="48" creationId="{DF0924E5-8F0D-47CB-B59E-155AFCF8C3CB}"/>
          </ac:spMkLst>
        </pc:spChg>
        <pc:spChg chg="add">
          <ac:chgData name="Караск Александр" userId="8bfdecb32d74e347" providerId="Windows Live" clId="Web-{BC0C3719-BD25-413A-B32E-2FC0A542D543}" dt="2022-10-22T15:13:49.149" v="36"/>
          <ac:spMkLst>
            <pc:docMk/>
            <pc:sldMk cId="17894796" sldId="267"/>
            <ac:spMk id="50" creationId="{C7FA33FF-088D-4F16-95A2-2C64D353DEA8}"/>
          </ac:spMkLst>
        </pc:spChg>
        <pc:spChg chg="add">
          <ac:chgData name="Караск Александр" userId="8bfdecb32d74e347" providerId="Windows Live" clId="Web-{BC0C3719-BD25-413A-B32E-2FC0A542D543}" dt="2022-10-22T15:13:49.149" v="36"/>
          <ac:spMkLst>
            <pc:docMk/>
            <pc:sldMk cId="17894796" sldId="267"/>
            <ac:spMk id="51" creationId="{A376EFB1-01CF-419F-ABF1-2AF02BBFCBD1}"/>
          </ac:spMkLst>
        </pc:spChg>
        <pc:spChg chg="add">
          <ac:chgData name="Караск Александр" userId="8bfdecb32d74e347" providerId="Windows Live" clId="Web-{BC0C3719-BD25-413A-B32E-2FC0A542D543}" dt="2022-10-22T15:13:49.149" v="36"/>
          <ac:spMkLst>
            <pc:docMk/>
            <pc:sldMk cId="17894796" sldId="267"/>
            <ac:spMk id="52" creationId="{FF9DEA15-78BD-4750-AA18-B9F28A6D5AB8}"/>
          </ac:spMkLst>
        </pc:spChg>
        <pc:picChg chg="add mod ord modCrop">
          <ac:chgData name="Караск Александр" userId="8bfdecb32d74e347" providerId="Windows Live" clId="Web-{BC0C3719-BD25-413A-B32E-2FC0A542D543}" dt="2022-10-22T15:14:02.697" v="39" actId="14100"/>
          <ac:picMkLst>
            <pc:docMk/>
            <pc:sldMk cId="17894796" sldId="267"/>
            <ac:picMk id="5" creationId="{A1EEB927-16A5-6B90-8495-CE1210105968}"/>
          </ac:picMkLst>
        </pc:picChg>
        <pc:cxnChg chg="add del">
          <ac:chgData name="Караск Александр" userId="8bfdecb32d74e347" providerId="Windows Live" clId="Web-{BC0C3719-BD25-413A-B32E-2FC0A542D543}" dt="2022-10-22T15:13:02.256" v="29"/>
          <ac:cxnSpMkLst>
            <pc:docMk/>
            <pc:sldMk cId="17894796" sldId="267"/>
            <ac:cxnSpMk id="28" creationId="{57E1E5E6-F385-4E9C-B201-BA5BDE5CAD52}"/>
          </ac:cxnSpMkLst>
        </pc:cxnChg>
        <pc:cxnChg chg="add del">
          <ac:chgData name="Караск Александр" userId="8bfdecb32d74e347" providerId="Windows Live" clId="Web-{BC0C3719-BD25-413A-B32E-2FC0A542D543}" dt="2022-10-22T15:13:02.256" v="28"/>
          <ac:cxnSpMkLst>
            <pc:docMk/>
            <pc:sldMk cId="17894796" sldId="267"/>
            <ac:cxnSpMk id="35" creationId="{57E1E5E6-F385-4E9C-B201-BA5BDE5CAD52}"/>
          </ac:cxnSpMkLst>
        </pc:cxnChg>
      </pc:sldChg>
      <pc:sldChg chg="addSp delSp modSp new mod setBg setClrOvrMap">
        <pc:chgData name="Караск Александр" userId="8bfdecb32d74e347" providerId="Windows Live" clId="Web-{BC0C3719-BD25-413A-B32E-2FC0A542D543}" dt="2022-10-22T15:19:10.422" v="272"/>
        <pc:sldMkLst>
          <pc:docMk/>
          <pc:sldMk cId="1372313779" sldId="268"/>
        </pc:sldMkLst>
        <pc:spChg chg="mod">
          <ac:chgData name="Караск Александр" userId="8bfdecb32d74e347" providerId="Windows Live" clId="Web-{BC0C3719-BD25-413A-B32E-2FC0A542D543}" dt="2022-10-22T15:18:09.480" v="158"/>
          <ac:spMkLst>
            <pc:docMk/>
            <pc:sldMk cId="1372313779" sldId="268"/>
            <ac:spMk id="2" creationId="{29D36C5E-7267-F090-6062-BB5C5615FD9D}"/>
          </ac:spMkLst>
        </pc:spChg>
        <pc:spChg chg="del">
          <ac:chgData name="Караск Александр" userId="8bfdecb32d74e347" providerId="Windows Live" clId="Web-{BC0C3719-BD25-413A-B32E-2FC0A542D543}" dt="2022-10-22T15:16:41.380" v="51"/>
          <ac:spMkLst>
            <pc:docMk/>
            <pc:sldMk cId="1372313779" sldId="268"/>
            <ac:spMk id="3" creationId="{001A3C76-C8E1-069F-8E90-52B4C8D0F42F}"/>
          </ac:spMkLst>
        </pc:spChg>
        <pc:spChg chg="add del mod">
          <ac:chgData name="Караск Александр" userId="8bfdecb32d74e347" providerId="Windows Live" clId="Web-{BC0C3719-BD25-413A-B32E-2FC0A542D543}" dt="2022-10-22T15:18:09.480" v="158"/>
          <ac:spMkLst>
            <pc:docMk/>
            <pc:sldMk cId="1372313779" sldId="268"/>
            <ac:spMk id="13" creationId="{02DE76FF-C22D-211C-6533-E40A60804A08}"/>
          </ac:spMkLst>
        </pc:spChg>
        <pc:spChg chg="add del">
          <ac:chgData name="Караск Александр" userId="8bfdecb32d74e347" providerId="Windows Live" clId="Web-{BC0C3719-BD25-413A-B32E-2FC0A542D543}" dt="2022-10-22T15:18:09.480" v="158"/>
          <ac:spMkLst>
            <pc:docMk/>
            <pc:sldMk cId="1372313779" sldId="268"/>
            <ac:spMk id="16" creationId="{C7FA33FF-088D-4F16-95A2-2C64D353DEA8}"/>
          </ac:spMkLst>
        </pc:spChg>
        <pc:spChg chg="add del">
          <ac:chgData name="Караск Александр" userId="8bfdecb32d74e347" providerId="Windows Live" clId="Web-{BC0C3719-BD25-413A-B32E-2FC0A542D543}" dt="2022-10-22T15:18:09.480" v="158"/>
          <ac:spMkLst>
            <pc:docMk/>
            <pc:sldMk cId="1372313779" sldId="268"/>
            <ac:spMk id="18" creationId="{A376EFB1-01CF-419F-ABF1-2AF02BBFCBD1}"/>
          </ac:spMkLst>
        </pc:spChg>
        <pc:spChg chg="add del">
          <ac:chgData name="Караск Александр" userId="8bfdecb32d74e347" providerId="Windows Live" clId="Web-{BC0C3719-BD25-413A-B32E-2FC0A542D543}" dt="2022-10-22T15:18:09.480" v="158"/>
          <ac:spMkLst>
            <pc:docMk/>
            <pc:sldMk cId="1372313779" sldId="268"/>
            <ac:spMk id="20" creationId="{FF9DEA15-78BD-4750-AA18-B9F28A6D5AB8}"/>
          </ac:spMkLst>
        </pc:spChg>
        <pc:spChg chg="add del">
          <ac:chgData name="Караск Александр" userId="8bfdecb32d74e347" providerId="Windows Live" clId="Web-{BC0C3719-BD25-413A-B32E-2FC0A542D543}" dt="2022-10-22T15:18:09.480" v="157"/>
          <ac:spMkLst>
            <pc:docMk/>
            <pc:sldMk cId="1372313779" sldId="268"/>
            <ac:spMk id="25" creationId="{CEB41C5C-0F34-4DDA-9D7C-5E717F35F60C}"/>
          </ac:spMkLst>
        </pc:spChg>
        <pc:spChg chg="add">
          <ac:chgData name="Караск Александр" userId="8bfdecb32d74e347" providerId="Windows Live" clId="Web-{BC0C3719-BD25-413A-B32E-2FC0A542D543}" dt="2022-10-22T15:18:09.480" v="158"/>
          <ac:spMkLst>
            <pc:docMk/>
            <pc:sldMk cId="1372313779" sldId="268"/>
            <ac:spMk id="26" creationId="{ADF2AA3E-C714-4E8D-9F46-9E6FFF7FBA36}"/>
          </ac:spMkLst>
        </pc:spChg>
        <pc:graphicFrameChg chg="add del mod ord modGraphic">
          <ac:chgData name="Караск Александр" userId="8bfdecb32d74e347" providerId="Windows Live" clId="Web-{BC0C3719-BD25-413A-B32E-2FC0A542D543}" dt="2022-10-22T15:17:09.851" v="52"/>
          <ac:graphicFrameMkLst>
            <pc:docMk/>
            <pc:sldMk cId="1372313779" sldId="268"/>
            <ac:graphicFrameMk id="8" creationId="{0A82C999-F2F8-F9F8-C5FB-D0D603A96493}"/>
          </ac:graphicFrameMkLst>
        </pc:graphicFrameChg>
        <pc:graphicFrameChg chg="add del mod modGraphic">
          <ac:chgData name="Караск Александр" userId="8bfdecb32d74e347" providerId="Windows Live" clId="Web-{BC0C3719-BD25-413A-B32E-2FC0A542D543}" dt="2022-10-22T15:18:09.480" v="158"/>
          <ac:graphicFrameMkLst>
            <pc:docMk/>
            <pc:sldMk cId="1372313779" sldId="268"/>
            <ac:graphicFrameMk id="11" creationId="{0A82C999-F2F8-F9F8-C5FB-D0D603A96493}"/>
          </ac:graphicFrameMkLst>
        </pc:graphicFrameChg>
        <pc:graphicFrameChg chg="add mod modGraphic">
          <ac:chgData name="Караск Александр" userId="8bfdecb32d74e347" providerId="Windows Live" clId="Web-{BC0C3719-BD25-413A-B32E-2FC0A542D543}" dt="2022-10-22T15:19:10.422" v="272"/>
          <ac:graphicFrameMkLst>
            <pc:docMk/>
            <pc:sldMk cId="1372313779" sldId="268"/>
            <ac:graphicFrameMk id="23" creationId="{0A82C999-F2F8-F9F8-C5FB-D0D603A96493}"/>
          </ac:graphicFrameMkLst>
        </pc:graphicFrameChg>
        <pc:picChg chg="add del">
          <ac:chgData name="Караск Александр" userId="8bfdecb32d74e347" providerId="Windows Live" clId="Web-{BC0C3719-BD25-413A-B32E-2FC0A542D543}" dt="2022-10-22T15:16:23.410" v="47"/>
          <ac:picMkLst>
            <pc:docMk/>
            <pc:sldMk cId="1372313779" sldId="268"/>
            <ac:picMk id="5" creationId="{06E460C6-34C0-8B37-C0DD-E7E5AEA23CEA}"/>
          </ac:picMkLst>
        </pc:picChg>
        <pc:picChg chg="add del mod">
          <ac:chgData name="Караск Александр" userId="8bfdecb32d74e347" providerId="Windows Live" clId="Web-{BC0C3719-BD25-413A-B32E-2FC0A542D543}" dt="2022-10-22T15:16:31.723" v="50"/>
          <ac:picMkLst>
            <pc:docMk/>
            <pc:sldMk cId="1372313779" sldId="268"/>
            <ac:picMk id="7" creationId="{452D94CA-F62F-8ED0-0092-032F7BED9112}"/>
          </ac:picMkLst>
        </pc:picChg>
        <pc:cxnChg chg="add del">
          <ac:chgData name="Караск Александр" userId="8bfdecb32d74e347" providerId="Windows Live" clId="Web-{BC0C3719-BD25-413A-B32E-2FC0A542D543}" dt="2022-10-22T15:18:09.480" v="157"/>
          <ac:cxnSpMkLst>
            <pc:docMk/>
            <pc:sldMk cId="1372313779" sldId="268"/>
            <ac:cxnSpMk id="27" creationId="{57E1E5E6-F385-4E9C-B201-BA5BDE5CAD52}"/>
          </ac:cxnSpMkLst>
        </pc:cxnChg>
      </pc:sldChg>
    </pc:docChg>
  </pc:docChgLst>
  <pc:docChgLst>
    <pc:chgData name="Караск Александр" userId="8bfdecb32d74e347" providerId="Windows Live" clId="Web-{3ACDD84C-4BAA-4D84-9DDD-4CD13D909D3E}"/>
    <pc:docChg chg="delSld modSld">
      <pc:chgData name="Караск Александр" userId="8bfdecb32d74e347" providerId="Windows Live" clId="Web-{3ACDD84C-4BAA-4D84-9DDD-4CD13D909D3E}" dt="2022-10-23T10:39:33.035" v="32"/>
      <pc:docMkLst>
        <pc:docMk/>
      </pc:docMkLst>
      <pc:sldChg chg="addSp delSp modSp">
        <pc:chgData name="Караск Александр" userId="8bfdecb32d74e347" providerId="Windows Live" clId="Web-{3ACDD84C-4BAA-4D84-9DDD-4CD13D909D3E}" dt="2022-10-23T10:39:14.753" v="31" actId="1076"/>
        <pc:sldMkLst>
          <pc:docMk/>
          <pc:sldMk cId="2432125556" sldId="258"/>
        </pc:sldMkLst>
        <pc:spChg chg="ord">
          <ac:chgData name="Караск Александр" userId="8bfdecb32d74e347" providerId="Windows Live" clId="Web-{3ACDD84C-4BAA-4D84-9DDD-4CD13D909D3E}" dt="2022-10-23T10:38:58.486" v="27"/>
          <ac:spMkLst>
            <pc:docMk/>
            <pc:sldMk cId="2432125556" sldId="258"/>
            <ac:spMk id="18" creationId="{33CD251C-A887-4D2F-925B-FC097198538B}"/>
          </ac:spMkLst>
        </pc:spChg>
        <pc:picChg chg="add mod ord modCrop">
          <ac:chgData name="Караск Александр" userId="8bfdecb32d74e347" providerId="Windows Live" clId="Web-{3ACDD84C-4BAA-4D84-9DDD-4CD13D909D3E}" dt="2022-10-23T10:39:14.753" v="31" actId="1076"/>
          <ac:picMkLst>
            <pc:docMk/>
            <pc:sldMk cId="2432125556" sldId="258"/>
            <ac:picMk id="4" creationId="{2DAE848F-479D-1EC9-CABE-C2EF0A1781B5}"/>
          </ac:picMkLst>
        </pc:picChg>
        <pc:picChg chg="del">
          <ac:chgData name="Караск Александр" userId="8bfdecb32d74e347" providerId="Windows Live" clId="Web-{3ACDD84C-4BAA-4D84-9DDD-4CD13D909D3E}" dt="2022-10-23T10:36:27.898" v="5"/>
          <ac:picMkLst>
            <pc:docMk/>
            <pc:sldMk cId="2432125556" sldId="258"/>
            <ac:picMk id="5" creationId="{F3D90B03-1EA3-40CB-3CEF-FB4058BAEDC8}"/>
          </ac:picMkLst>
        </pc:picChg>
      </pc:sldChg>
      <pc:sldChg chg="delSp modSp del">
        <pc:chgData name="Караск Александр" userId="8bfdecb32d74e347" providerId="Windows Live" clId="Web-{3ACDD84C-4BAA-4D84-9DDD-4CD13D909D3E}" dt="2022-10-23T10:36:13.069" v="3"/>
        <pc:sldMkLst>
          <pc:docMk/>
          <pc:sldMk cId="17894796" sldId="267"/>
        </pc:sldMkLst>
        <pc:picChg chg="del mod">
          <ac:chgData name="Караск Александр" userId="8bfdecb32d74e347" providerId="Windows Live" clId="Web-{3ACDD84C-4BAA-4D84-9DDD-4CD13D909D3E}" dt="2022-10-23T10:36:08.741" v="2"/>
          <ac:picMkLst>
            <pc:docMk/>
            <pc:sldMk cId="17894796" sldId="267"/>
            <ac:picMk id="5" creationId="{A1EEB927-16A5-6B90-8495-CE1210105968}"/>
          </ac:picMkLst>
        </pc:picChg>
      </pc:sldChg>
      <pc:sldChg chg="del">
        <pc:chgData name="Караск Александр" userId="8bfdecb32d74e347" providerId="Windows Live" clId="Web-{3ACDD84C-4BAA-4D84-9DDD-4CD13D909D3E}" dt="2022-10-23T10:35:49.083" v="0"/>
        <pc:sldMkLst>
          <pc:docMk/>
          <pc:sldMk cId="930611602" sldId="270"/>
        </pc:sldMkLst>
      </pc:sldChg>
      <pc:sldChg chg="del">
        <pc:chgData name="Караск Александр" userId="8bfdecb32d74e347" providerId="Windows Live" clId="Web-{3ACDD84C-4BAA-4D84-9DDD-4CD13D909D3E}" dt="2022-10-23T10:39:33.035" v="32"/>
        <pc:sldMkLst>
          <pc:docMk/>
          <pc:sldMk cId="1595544586" sldId="275"/>
        </pc:sldMkLst>
      </pc:sldChg>
    </pc:docChg>
  </pc:docChgLst>
  <pc:docChgLst>
    <pc:chgData name="Караск Александр" userId="8bfdecb32d74e347" providerId="Windows Live" clId="Web-{1653E91C-DB41-4364-B4D4-5DC58E963A88}"/>
    <pc:docChg chg="addSld delSld modSld sldOrd">
      <pc:chgData name="Караск Александр" userId="8bfdecb32d74e347" providerId="Windows Live" clId="Web-{1653E91C-DB41-4364-B4D4-5DC58E963A88}" dt="2022-10-22T15:34:50.277" v="103" actId="20577"/>
      <pc:docMkLst>
        <pc:docMk/>
      </pc:docMkLst>
      <pc:sldChg chg="del">
        <pc:chgData name="Караск Александр" userId="8bfdecb32d74e347" providerId="Windows Live" clId="Web-{1653E91C-DB41-4364-B4D4-5DC58E963A88}" dt="2022-10-22T15:31:43.761" v="93"/>
        <pc:sldMkLst>
          <pc:docMk/>
          <pc:sldMk cId="775459043" sldId="260"/>
        </pc:sldMkLst>
      </pc:sldChg>
      <pc:sldChg chg="del">
        <pc:chgData name="Караск Александр" userId="8bfdecb32d74e347" providerId="Windows Live" clId="Web-{1653E91C-DB41-4364-B4D4-5DC58E963A88}" dt="2022-10-22T15:31:46.433" v="94"/>
        <pc:sldMkLst>
          <pc:docMk/>
          <pc:sldMk cId="415566469" sldId="261"/>
        </pc:sldMkLst>
      </pc:sldChg>
      <pc:sldChg chg="del">
        <pc:chgData name="Караск Александр" userId="8bfdecb32d74e347" providerId="Windows Live" clId="Web-{1653E91C-DB41-4364-B4D4-5DC58E963A88}" dt="2022-10-22T15:31:50.262" v="95"/>
        <pc:sldMkLst>
          <pc:docMk/>
          <pc:sldMk cId="2022600697" sldId="262"/>
        </pc:sldMkLst>
      </pc:sldChg>
      <pc:sldChg chg="del">
        <pc:chgData name="Караск Александр" userId="8bfdecb32d74e347" providerId="Windows Live" clId="Web-{1653E91C-DB41-4364-B4D4-5DC58E963A88}" dt="2022-10-22T15:27:18.114" v="78"/>
        <pc:sldMkLst>
          <pc:docMk/>
          <pc:sldMk cId="1012159102" sldId="263"/>
        </pc:sldMkLst>
      </pc:sldChg>
      <pc:sldChg chg="del">
        <pc:chgData name="Караск Александр" userId="8bfdecb32d74e347" providerId="Windows Live" clId="Web-{1653E91C-DB41-4364-B4D4-5DC58E963A88}" dt="2022-10-22T15:27:19.380" v="79"/>
        <pc:sldMkLst>
          <pc:docMk/>
          <pc:sldMk cId="249662061" sldId="265"/>
        </pc:sldMkLst>
      </pc:sldChg>
      <pc:sldChg chg="del">
        <pc:chgData name="Караск Александр" userId="8bfdecb32d74e347" providerId="Windows Live" clId="Web-{1653E91C-DB41-4364-B4D4-5DC58E963A88}" dt="2022-10-22T15:27:21.083" v="80"/>
        <pc:sldMkLst>
          <pc:docMk/>
          <pc:sldMk cId="3843714203" sldId="266"/>
        </pc:sldMkLst>
      </pc:sldChg>
      <pc:sldChg chg="delSp modSp">
        <pc:chgData name="Караск Александр" userId="8bfdecb32d74e347" providerId="Windows Live" clId="Web-{1653E91C-DB41-4364-B4D4-5DC58E963A88}" dt="2022-10-22T15:25:33.340" v="71" actId="14100"/>
        <pc:sldMkLst>
          <pc:docMk/>
          <pc:sldMk cId="1372313779" sldId="268"/>
        </pc:sldMkLst>
        <pc:spChg chg="mod">
          <ac:chgData name="Караск Александр" userId="8bfdecb32d74e347" providerId="Windows Live" clId="Web-{1653E91C-DB41-4364-B4D4-5DC58E963A88}" dt="2022-10-22T15:25:33.340" v="71" actId="14100"/>
          <ac:spMkLst>
            <pc:docMk/>
            <pc:sldMk cId="1372313779" sldId="268"/>
            <ac:spMk id="2" creationId="{29D36C5E-7267-F090-6062-BB5C5615FD9D}"/>
          </ac:spMkLst>
        </pc:spChg>
        <pc:spChg chg="del">
          <ac:chgData name="Караск Александр" userId="8bfdecb32d74e347" providerId="Windows Live" clId="Web-{1653E91C-DB41-4364-B4D4-5DC58E963A88}" dt="2022-10-22T15:23:29.923" v="0"/>
          <ac:spMkLst>
            <pc:docMk/>
            <pc:sldMk cId="1372313779" sldId="268"/>
            <ac:spMk id="26" creationId="{ADF2AA3E-C714-4E8D-9F46-9E6FFF7FBA36}"/>
          </ac:spMkLst>
        </pc:spChg>
        <pc:graphicFrameChg chg="mod modGraphic">
          <ac:chgData name="Караск Александр" userId="8bfdecb32d74e347" providerId="Windows Live" clId="Web-{1653E91C-DB41-4364-B4D4-5DC58E963A88}" dt="2022-10-22T15:25:26.792" v="69"/>
          <ac:graphicFrameMkLst>
            <pc:docMk/>
            <pc:sldMk cId="1372313779" sldId="268"/>
            <ac:graphicFrameMk id="23" creationId="{0A82C999-F2F8-F9F8-C5FB-D0D603A96493}"/>
          </ac:graphicFrameMkLst>
        </pc:graphicFrameChg>
      </pc:sldChg>
      <pc:sldChg chg="addSp delSp modSp new del mod setBg">
        <pc:chgData name="Караск Александр" userId="8bfdecb32d74e347" providerId="Windows Live" clId="Web-{1653E91C-DB41-4364-B4D4-5DC58E963A88}" dt="2022-10-22T15:28:25.682" v="87"/>
        <pc:sldMkLst>
          <pc:docMk/>
          <pc:sldMk cId="555465224" sldId="269"/>
        </pc:sldMkLst>
        <pc:spChg chg="mod">
          <ac:chgData name="Караск Александр" userId="8bfdecb32d74e347" providerId="Windows Live" clId="Web-{1653E91C-DB41-4364-B4D4-5DC58E963A88}" dt="2022-10-22T15:26:14.812" v="73"/>
          <ac:spMkLst>
            <pc:docMk/>
            <pc:sldMk cId="555465224" sldId="269"/>
            <ac:spMk id="2" creationId="{02D20C91-4B26-13D1-5E1B-154955E7B197}"/>
          </ac:spMkLst>
        </pc:spChg>
        <pc:spChg chg="del">
          <ac:chgData name="Караск Александр" userId="8bfdecb32d74e347" providerId="Windows Live" clId="Web-{1653E91C-DB41-4364-B4D4-5DC58E963A88}" dt="2022-10-22T15:26:14.812" v="73"/>
          <ac:spMkLst>
            <pc:docMk/>
            <pc:sldMk cId="555465224" sldId="269"/>
            <ac:spMk id="3" creationId="{332F20BE-8E0E-971A-3167-65DEFF051EF9}"/>
          </ac:spMkLst>
        </pc:spChg>
        <pc:spChg chg="add">
          <ac:chgData name="Караск Александр" userId="8bfdecb32d74e347" providerId="Windows Live" clId="Web-{1653E91C-DB41-4364-B4D4-5DC58E963A88}" dt="2022-10-22T15:26:14.812" v="73"/>
          <ac:spMkLst>
            <pc:docMk/>
            <pc:sldMk cId="555465224" sldId="269"/>
            <ac:spMk id="8" creationId="{787F4F1C-8D3D-4EC1-B72D-A0470A5A08B8}"/>
          </ac:spMkLst>
        </pc:spChg>
        <pc:grpChg chg="add">
          <ac:chgData name="Караск Александр" userId="8bfdecb32d74e347" providerId="Windows Live" clId="Web-{1653E91C-DB41-4364-B4D4-5DC58E963A88}" dt="2022-10-22T15:26:14.812" v="73"/>
          <ac:grpSpMkLst>
            <pc:docMk/>
            <pc:sldMk cId="555465224" sldId="269"/>
            <ac:grpSpMk id="10" creationId="{D1E3DD61-64DB-46AD-B249-E273CD86B051}"/>
          </ac:grpSpMkLst>
        </pc:grpChg>
      </pc:sldChg>
      <pc:sldChg chg="addSp modSp new mod ord setBg setClrOvrMap">
        <pc:chgData name="Караск Александр" userId="8bfdecb32d74e347" providerId="Windows Live" clId="Web-{1653E91C-DB41-4364-B4D4-5DC58E963A88}" dt="2022-10-22T15:34:50.277" v="103" actId="20577"/>
        <pc:sldMkLst>
          <pc:docMk/>
          <pc:sldMk cId="930611602" sldId="270"/>
        </pc:sldMkLst>
        <pc:spChg chg="mod">
          <ac:chgData name="Караск Александр" userId="8bfdecb32d74e347" providerId="Windows Live" clId="Web-{1653E91C-DB41-4364-B4D4-5DC58E963A88}" dt="2022-10-22T15:28:08.587" v="81"/>
          <ac:spMkLst>
            <pc:docMk/>
            <pc:sldMk cId="930611602" sldId="270"/>
            <ac:spMk id="2" creationId="{D5949643-04E7-7E1E-EAC7-C824EFF6A7AC}"/>
          </ac:spMkLst>
        </pc:spChg>
        <pc:spChg chg="mod">
          <ac:chgData name="Караск Александр" userId="8bfdecb32d74e347" providerId="Windows Live" clId="Web-{1653E91C-DB41-4364-B4D4-5DC58E963A88}" dt="2022-10-22T15:34:50.277" v="103" actId="20577"/>
          <ac:spMkLst>
            <pc:docMk/>
            <pc:sldMk cId="930611602" sldId="270"/>
            <ac:spMk id="3" creationId="{779D4E6D-0092-D96C-8247-15D5A67CCE1A}"/>
          </ac:spMkLst>
        </pc:spChg>
        <pc:spChg chg="add">
          <ac:chgData name="Караск Александр" userId="8bfdecb32d74e347" providerId="Windows Live" clId="Web-{1653E91C-DB41-4364-B4D4-5DC58E963A88}" dt="2022-10-22T15:28:08.587" v="81"/>
          <ac:spMkLst>
            <pc:docMk/>
            <pc:sldMk cId="930611602" sldId="270"/>
            <ac:spMk id="8" creationId="{EA67B5B4-3A24-436E-B663-1B2EBFF8A0CD}"/>
          </ac:spMkLst>
        </pc:spChg>
        <pc:spChg chg="add">
          <ac:chgData name="Караск Александр" userId="8bfdecb32d74e347" providerId="Windows Live" clId="Web-{1653E91C-DB41-4364-B4D4-5DC58E963A88}" dt="2022-10-22T15:28:08.587" v="81"/>
          <ac:spMkLst>
            <pc:docMk/>
            <pc:sldMk cId="930611602" sldId="270"/>
            <ac:spMk id="10" creationId="{987FDF89-C993-41F4-A1B8-DBAFF16008A9}"/>
          </ac:spMkLst>
        </pc:spChg>
        <pc:spChg chg="add">
          <ac:chgData name="Караск Александр" userId="8bfdecb32d74e347" providerId="Windows Live" clId="Web-{1653E91C-DB41-4364-B4D4-5DC58E963A88}" dt="2022-10-22T15:28:08.587" v="81"/>
          <ac:spMkLst>
            <pc:docMk/>
            <pc:sldMk cId="930611602" sldId="270"/>
            <ac:spMk id="12" creationId="{64E585EA-75FD-4025-8270-F66A58A15CDA}"/>
          </ac:spMkLst>
        </pc:spChg>
      </pc:sldChg>
      <pc:sldChg chg="modSp add replId">
        <pc:chgData name="Караск Александр" userId="8bfdecb32d74e347" providerId="Windows Live" clId="Web-{1653E91C-DB41-4364-B4D4-5DC58E963A88}" dt="2022-10-22T15:28:20.104" v="86" actId="20577"/>
        <pc:sldMkLst>
          <pc:docMk/>
          <pc:sldMk cId="3582308264" sldId="271"/>
        </pc:sldMkLst>
        <pc:spChg chg="mod">
          <ac:chgData name="Караск Александр" userId="8bfdecb32d74e347" providerId="Windows Live" clId="Web-{1653E91C-DB41-4364-B4D4-5DC58E963A88}" dt="2022-10-22T15:28:18.541" v="85" actId="20577"/>
          <ac:spMkLst>
            <pc:docMk/>
            <pc:sldMk cId="3582308264" sldId="271"/>
            <ac:spMk id="2" creationId="{D5949643-04E7-7E1E-EAC7-C824EFF6A7AC}"/>
          </ac:spMkLst>
        </pc:spChg>
        <pc:spChg chg="mod">
          <ac:chgData name="Караск Александр" userId="8bfdecb32d74e347" providerId="Windows Live" clId="Web-{1653E91C-DB41-4364-B4D4-5DC58E963A88}" dt="2022-10-22T15:28:20.104" v="86" actId="20577"/>
          <ac:spMkLst>
            <pc:docMk/>
            <pc:sldMk cId="3582308264" sldId="271"/>
            <ac:spMk id="3" creationId="{779D4E6D-0092-D96C-8247-15D5A67CCE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479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229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27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231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3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542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513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3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342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4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8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0993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228034E4-7CAE-B00C-EE18-842FA9A255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98" r="23298" b="269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ru-RU" sz="4800">
                <a:cs typeface="Calibri Light"/>
              </a:rPr>
              <a:t>Проект команды "Моё Имя"</a:t>
            </a:r>
            <a:endParaRPr lang="ru-RU" sz="48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ru-RU" sz="2000">
                <a:ea typeface="+mn-lt"/>
                <a:cs typeface="+mn-lt"/>
              </a:rPr>
              <a:t>Реверс-инжиниринг систем Engine Condition Monitoring</a:t>
            </a:r>
            <a:endParaRPr lang="ru-RU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603D5EC4-CA15-D841-A9EF-99DECE2219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3075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7BABD7-4D64-05B1-6BA8-F763842F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ru-RU" sz="2800">
                <a:cs typeface="Calibri Light"/>
              </a:rPr>
              <a:t>ECM? Что?</a:t>
            </a:r>
            <a:endParaRPr lang="ru-RU" sz="2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F9C34F-B756-5984-4E73-79782FD7D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dirty="0">
                <a:cs typeface="Calibri"/>
              </a:rPr>
              <a:t>Engine </a:t>
            </a:r>
            <a:r>
              <a:rPr lang="ru-RU" sz="2000" dirty="0" err="1">
                <a:cs typeface="Calibri"/>
              </a:rPr>
              <a:t>Condition</a:t>
            </a:r>
            <a:r>
              <a:rPr lang="ru-RU" sz="2000" dirty="0">
                <a:cs typeface="Calibri"/>
              </a:rPr>
              <a:t> Monitoring - отслеживание состояний двигателя, необходимо для предотвращения сбоев работы </a:t>
            </a:r>
            <a:r>
              <a:rPr lang="ru-RU" sz="2000" dirty="0" err="1">
                <a:cs typeface="Calibri"/>
              </a:rPr>
              <a:t>копмлексных</a:t>
            </a:r>
            <a:r>
              <a:rPr lang="ru-RU" sz="2000" dirty="0">
                <a:cs typeface="Calibri"/>
              </a:rPr>
              <a:t> систем самолета. Точность компьютера высока и исключает человеческий фактор</a:t>
            </a:r>
          </a:p>
        </p:txBody>
      </p:sp>
    </p:spTree>
    <p:extLst>
      <p:ext uri="{BB962C8B-B14F-4D97-AF65-F5344CB8AC3E}">
        <p14:creationId xmlns:p14="http://schemas.microsoft.com/office/powerpoint/2010/main" val="713992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2DAE848F-479D-1EC9-CABE-C2EF0A178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43" t="1101" r="69" b="-367"/>
          <a:stretch/>
        </p:blipFill>
        <p:spPr>
          <a:xfrm>
            <a:off x="5851742" y="850208"/>
            <a:ext cx="6340169" cy="4792245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3474C1-CF61-27A4-3B91-94BB7E40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2338386"/>
            <a:ext cx="4153626" cy="2174091"/>
          </a:xfrm>
        </p:spPr>
        <p:txBody>
          <a:bodyPr anchor="b">
            <a:normAutofit/>
          </a:bodyPr>
          <a:lstStyle/>
          <a:p>
            <a:r>
              <a:rPr lang="ru-RU" sz="3700">
                <a:solidFill>
                  <a:schemeClr val="bg1"/>
                </a:solidFill>
                <a:ea typeface="+mj-lt"/>
                <a:cs typeface="+mj-lt"/>
              </a:rPr>
              <a:t>Надежность - пилотам</a:t>
            </a:r>
            <a:br>
              <a:rPr lang="ru-RU" sz="370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ru-RU" sz="3700">
                <a:solidFill>
                  <a:schemeClr val="bg1"/>
                </a:solidFill>
                <a:ea typeface="+mj-lt"/>
                <a:cs typeface="+mj-lt"/>
              </a:rPr>
              <a:t>Безопасность - пассажирам</a:t>
            </a:r>
          </a:p>
          <a:p>
            <a:endParaRPr lang="ru-RU" sz="3700">
              <a:solidFill>
                <a:schemeClr val="bg1"/>
              </a:solidFill>
              <a:cs typeface="Calibri Ligh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DA504-1FE2-1ED5-1168-9FA3C9AB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4533899"/>
            <a:ext cx="4075054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ru-RU" sz="2000">
                <a:solidFill>
                  <a:schemeClr val="bg1"/>
                </a:solidFill>
                <a:ea typeface="+mn-lt"/>
                <a:cs typeface="+mn-lt"/>
              </a:rPr>
              <a:t>Наш продукт - веб приложение, способное с хорошей точностью предсказать мгновенное состояние  </a:t>
            </a:r>
            <a:r>
              <a:rPr lang="ru-RU" sz="2000" err="1">
                <a:solidFill>
                  <a:schemeClr val="bg1"/>
                </a:solidFill>
                <a:ea typeface="+mn-lt"/>
                <a:cs typeface="+mn-lt"/>
              </a:rPr>
              <a:t>авиасудна</a:t>
            </a:r>
            <a:r>
              <a:rPr lang="ru-RU" sz="2000">
                <a:solidFill>
                  <a:schemeClr val="bg1"/>
                </a:solidFill>
                <a:ea typeface="+mn-lt"/>
                <a:cs typeface="+mn-lt"/>
              </a:rPr>
              <a:t> по его базовым характеристикам</a:t>
            </a:r>
            <a:endParaRPr lang="en-US" sz="2000">
              <a:solidFill>
                <a:schemeClr val="bg1"/>
              </a:solidFill>
              <a:ea typeface="+mn-lt"/>
              <a:cs typeface="+mn-lt"/>
            </a:endParaRPr>
          </a:p>
          <a:p>
            <a:endParaRPr lang="ru-RU" sz="20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2125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8C29D4-EB46-E25F-00AA-2E7BEED02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ru-RU" sz="3700">
                <a:solidFill>
                  <a:schemeClr val="bg1"/>
                </a:solidFill>
                <a:ea typeface="+mj-lt"/>
                <a:cs typeface="+mj-lt"/>
              </a:rPr>
              <a:t>В любом месте</a:t>
            </a:r>
            <a:br>
              <a:rPr lang="ru-RU" sz="370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ru-RU" sz="3700">
                <a:solidFill>
                  <a:schemeClr val="bg1"/>
                </a:solidFill>
                <a:ea typeface="+mj-lt"/>
                <a:cs typeface="+mj-lt"/>
              </a:rPr>
              <a:t>в любое время</a:t>
            </a:r>
          </a:p>
          <a:p>
            <a:endParaRPr lang="ru-RU" sz="37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6A8929-D6D1-9DE5-F568-8E79CAAEC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74475" cy="384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44170">
              <a:spcAft>
                <a:spcPts val="600"/>
              </a:spcAft>
            </a:pPr>
            <a:r>
              <a:rPr lang="ru-RU" sz="2000">
                <a:solidFill>
                  <a:schemeClr val="bg1"/>
                </a:solidFill>
                <a:ea typeface="+mn-lt"/>
                <a:cs typeface="+mn-lt"/>
              </a:rPr>
              <a:t>Для предварительного </a:t>
            </a:r>
            <a:br>
              <a:rPr lang="ru-RU" sz="200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ru-RU" sz="2000">
                <a:solidFill>
                  <a:schemeClr val="bg1"/>
                </a:solidFill>
                <a:ea typeface="+mn-lt"/>
                <a:cs typeface="+mn-lt"/>
              </a:rPr>
              <a:t>просмотра и пользования моделью предусмотрено веб приложение, </a:t>
            </a:r>
            <a:br>
              <a:rPr lang="ru-RU" sz="200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ru-RU" sz="2000">
                <a:solidFill>
                  <a:schemeClr val="bg1"/>
                </a:solidFill>
                <a:ea typeface="+mn-lt"/>
                <a:cs typeface="+mn-lt"/>
              </a:rPr>
              <a:t>позволяющее ощутить все </a:t>
            </a:r>
            <a:br>
              <a:rPr lang="ru-RU" sz="200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ru-RU" sz="2000">
                <a:solidFill>
                  <a:schemeClr val="bg1"/>
                </a:solidFill>
                <a:ea typeface="+mn-lt"/>
                <a:cs typeface="+mn-lt"/>
              </a:rPr>
              <a:t>возможности модели</a:t>
            </a:r>
            <a:endParaRPr lang="en-US" sz="2000">
              <a:solidFill>
                <a:schemeClr val="bg1"/>
              </a:solidFill>
              <a:ea typeface="+mn-lt"/>
              <a:cs typeface="+mn-lt"/>
            </a:endParaRPr>
          </a:p>
          <a:p>
            <a:endParaRPr lang="ru-RU" sz="2000">
              <a:solidFill>
                <a:schemeClr val="bg1">
                  <a:alpha val="60000"/>
                </a:schemeClr>
              </a:solidFill>
              <a:cs typeface="Calibri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BD30B390-FF36-4BF8-D903-0F832EEC0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253" y="2283168"/>
            <a:ext cx="7131785" cy="301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2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6C299-A97C-0564-AC5B-20365627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ru-RU" sz="8000">
                <a:solidFill>
                  <a:schemeClr val="bg1"/>
                </a:solidFill>
                <a:cs typeface="Calibri Light"/>
              </a:rPr>
              <a:t>Это как?</a:t>
            </a:r>
            <a:endParaRPr lang="ru-RU" sz="80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BAC14D-0509-12A8-7EDD-FB71177A8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cs typeface="Calibri"/>
              </a:rPr>
              <a:t> IterativeImputer заполняет пустые ячейки для стабильной работы приложения.</a:t>
            </a:r>
            <a:endParaRPr lang="ru-RU" sz="2000">
              <a:solidFill>
                <a:schemeClr val="bg1"/>
              </a:solidFill>
              <a:cs typeface="Calibri"/>
            </a:endParaRPr>
          </a:p>
          <a:p>
            <a:r>
              <a:rPr lang="en-US" sz="2000">
                <a:solidFill>
                  <a:schemeClr val="bg1"/>
                </a:solidFill>
                <a:cs typeface="Calibri"/>
              </a:rPr>
              <a:t>One Hot Encoder создает категориальные фичи из текстовых</a:t>
            </a: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Seaborn визуализирует данные на ключевых этапах</a:t>
            </a:r>
          </a:p>
          <a:p>
            <a:r>
              <a:rPr lang="en-US" sz="2000">
                <a:solidFill>
                  <a:schemeClr val="bg1"/>
                </a:solidFill>
                <a:cs typeface="Calibri"/>
              </a:rPr>
              <a:t>Catboost - алгоритм машинного обучение</a:t>
            </a:r>
          </a:p>
          <a:p>
            <a:r>
              <a:rPr lang="en-US" sz="2000">
                <a:solidFill>
                  <a:schemeClr val="bg1"/>
                </a:solidFill>
                <a:cs typeface="Calibri"/>
              </a:rPr>
              <a:t>А также стандартные модули для машинного обучения (pickle, pandas, keras)</a:t>
            </a:r>
          </a:p>
          <a:p>
            <a:endParaRPr lang="en-US" sz="2000">
              <a:solidFill>
                <a:schemeClr val="bg1"/>
              </a:solidFill>
              <a:cs typeface="Calibri"/>
            </a:endParaRPr>
          </a:p>
          <a:p>
            <a:endParaRPr lang="ru-RU" sz="20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094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C5787-D2C3-14E6-CC08-873ADE0B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923293"/>
            <a:ext cx="3141132" cy="4641720"/>
          </a:xfrm>
        </p:spPr>
        <p:txBody>
          <a:bodyPr>
            <a:normAutofit/>
          </a:bodyPr>
          <a:lstStyle/>
          <a:p>
            <a:pPr algn="ctr"/>
            <a:r>
              <a:rPr lang="ru-RU">
                <a:solidFill>
                  <a:schemeClr val="bg1"/>
                </a:solidFill>
                <a:cs typeface="Calibri Light"/>
              </a:rPr>
              <a:t>А еще?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CE764C-4F11-056F-7239-3AA11D069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452" y="1130846"/>
            <a:ext cx="698458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cs typeface="Calibri"/>
              </a:rPr>
              <a:t>Наша команда подробно изучила входные данные и горит идеями развития, a </a:t>
            </a:r>
            <a:r>
              <a:rPr lang="ru-RU" sz="2000" dirty="0" err="1">
                <a:solidFill>
                  <a:schemeClr val="bg1"/>
                </a:solidFill>
                <a:cs typeface="Calibri"/>
              </a:rPr>
              <a:t>cреди</a:t>
            </a:r>
            <a:r>
              <a:rPr lang="ru-RU" sz="2000" dirty="0">
                <a:solidFill>
                  <a:schemeClr val="bg1"/>
                </a:solidFill>
                <a:cs typeface="Calibri"/>
              </a:rPr>
              <a:t> них:</a:t>
            </a: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  <a:cs typeface="Calibri"/>
            </a:endParaRPr>
          </a:p>
          <a:p>
            <a:r>
              <a:rPr lang="ru-RU" sz="2000" dirty="0">
                <a:solidFill>
                  <a:schemeClr val="bg1"/>
                </a:solidFill>
                <a:cs typeface="Calibri"/>
              </a:rPr>
              <a:t>Группировка входных/выходных данных по общим признакам. Создание модели по каждой группе</a:t>
            </a:r>
          </a:p>
          <a:p>
            <a:r>
              <a:rPr lang="ru-RU" sz="2000" dirty="0">
                <a:solidFill>
                  <a:schemeClr val="bg1"/>
                </a:solidFill>
                <a:cs typeface="Calibri"/>
              </a:rPr>
              <a:t>Внедрение линейных методов предсказаний (градиентный спуск, наивный Байес) для </a:t>
            </a:r>
            <a:r>
              <a:rPr lang="ru-RU" sz="2000" dirty="0" err="1">
                <a:solidFill>
                  <a:schemeClr val="bg1"/>
                </a:solidFill>
                <a:cs typeface="Calibri"/>
              </a:rPr>
              <a:t>таргетов</a:t>
            </a:r>
            <a:r>
              <a:rPr lang="ru-RU" sz="2000" dirty="0">
                <a:solidFill>
                  <a:schemeClr val="bg1"/>
                </a:solidFill>
                <a:cs typeface="Calibri"/>
              </a:rPr>
              <a:t>, зависимых от 1 параметра</a:t>
            </a:r>
          </a:p>
          <a:p>
            <a:r>
              <a:rPr lang="ru-RU" sz="2000" dirty="0">
                <a:solidFill>
                  <a:schemeClr val="bg1"/>
                </a:solidFill>
                <a:cs typeface="Calibri"/>
              </a:rPr>
              <a:t>Инфографика отклонений </a:t>
            </a:r>
            <a:r>
              <a:rPr lang="ru-RU" sz="2000" dirty="0" err="1">
                <a:solidFill>
                  <a:schemeClr val="bg1"/>
                </a:solidFill>
                <a:cs typeface="Calibri"/>
              </a:rPr>
              <a:t>таргетов</a:t>
            </a:r>
            <a:r>
              <a:rPr lang="ru-RU" sz="2000" dirty="0">
                <a:solidFill>
                  <a:schemeClr val="bg1"/>
                </a:solidFill>
                <a:cs typeface="Calibri"/>
              </a:rPr>
              <a:t> от оптимальных значений для динамического визуального представления данных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0899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2F6CD3-C4DB-43AB-15D9-CA9E890A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Результат работы</a:t>
            </a:r>
          </a:p>
        </p:txBody>
      </p:sp>
      <p:sp>
        <p:nvSpPr>
          <p:cNvPr id="43" name="Freeform: Shape 22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4" name="Freeform: Shape 24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26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28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0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2D41278-B629-6275-7831-9435D1BCC8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688514"/>
              </p:ext>
            </p:extLst>
          </p:nvPr>
        </p:nvGraphicFramePr>
        <p:xfrm>
          <a:off x="699369" y="2077232"/>
          <a:ext cx="10938624" cy="411382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823104">
                  <a:extLst>
                    <a:ext uri="{9D8B030D-6E8A-4147-A177-3AD203B41FA5}">
                      <a16:colId xmlns:a16="http://schemas.microsoft.com/office/drawing/2014/main" val="1584814961"/>
                    </a:ext>
                  </a:extLst>
                </a:gridCol>
                <a:gridCol w="1823104">
                  <a:extLst>
                    <a:ext uri="{9D8B030D-6E8A-4147-A177-3AD203B41FA5}">
                      <a16:colId xmlns:a16="http://schemas.microsoft.com/office/drawing/2014/main" val="3063720943"/>
                    </a:ext>
                  </a:extLst>
                </a:gridCol>
                <a:gridCol w="1823104">
                  <a:extLst>
                    <a:ext uri="{9D8B030D-6E8A-4147-A177-3AD203B41FA5}">
                      <a16:colId xmlns:a16="http://schemas.microsoft.com/office/drawing/2014/main" val="4014696048"/>
                    </a:ext>
                  </a:extLst>
                </a:gridCol>
                <a:gridCol w="1823104">
                  <a:extLst>
                    <a:ext uri="{9D8B030D-6E8A-4147-A177-3AD203B41FA5}">
                      <a16:colId xmlns:a16="http://schemas.microsoft.com/office/drawing/2014/main" val="3941441556"/>
                    </a:ext>
                  </a:extLst>
                </a:gridCol>
                <a:gridCol w="1823104">
                  <a:extLst>
                    <a:ext uri="{9D8B030D-6E8A-4147-A177-3AD203B41FA5}">
                      <a16:colId xmlns:a16="http://schemas.microsoft.com/office/drawing/2014/main" val="953609447"/>
                    </a:ext>
                  </a:extLst>
                </a:gridCol>
                <a:gridCol w="1823104">
                  <a:extLst>
                    <a:ext uri="{9D8B030D-6E8A-4147-A177-3AD203B41FA5}">
                      <a16:colId xmlns:a16="http://schemas.microsoft.com/office/drawing/2014/main" val="3250970910"/>
                    </a:ext>
                  </a:extLst>
                </a:gridCol>
              </a:tblGrid>
              <a:tr h="440974">
                <a:tc>
                  <a:txBody>
                    <a:bodyPr/>
                    <a:lstStyle/>
                    <a:p>
                      <a:r>
                        <a:rPr lang="ru-RU" sz="900" b="0" cap="all" spc="150" dirty="0">
                          <a:solidFill>
                            <a:schemeClr val="lt1"/>
                          </a:solidFill>
                        </a:rPr>
                        <a:t>Параметры </a:t>
                      </a:r>
                    </a:p>
                  </a:txBody>
                  <a:tcPr marL="73939" marR="73939" marT="73939" marB="739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 cap="all" spc="150" dirty="0">
                          <a:solidFill>
                            <a:schemeClr val="lt1"/>
                          </a:solidFill>
                        </a:rPr>
                        <a:t>Результат</a:t>
                      </a:r>
                    </a:p>
                  </a:txBody>
                  <a:tcPr marL="73939" marR="73939" marT="73939" marB="739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 cap="all" spc="150" dirty="0">
                          <a:solidFill>
                            <a:schemeClr val="lt1"/>
                          </a:solidFill>
                        </a:rPr>
                        <a:t>Ошибка </a:t>
                      </a:r>
                    </a:p>
                  </a:txBody>
                  <a:tcPr marL="73939" marR="73939" marT="73939" marB="739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 cap="all" spc="150" dirty="0">
                          <a:solidFill>
                            <a:schemeClr val="lt1"/>
                          </a:solidFill>
                        </a:rPr>
                        <a:t>Параметры</a:t>
                      </a:r>
                    </a:p>
                  </a:txBody>
                  <a:tcPr marL="73939" marR="73939" marT="73939" marB="739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 cap="all" spc="150" dirty="0">
                          <a:solidFill>
                            <a:schemeClr val="lt1"/>
                          </a:solidFill>
                        </a:rPr>
                        <a:t>Результат</a:t>
                      </a:r>
                    </a:p>
                  </a:txBody>
                  <a:tcPr marL="73939" marR="73939" marT="73939" marB="739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 cap="all" spc="150" dirty="0">
                          <a:solidFill>
                            <a:schemeClr val="lt1"/>
                          </a:solidFill>
                        </a:rPr>
                        <a:t>Ошибка</a:t>
                      </a:r>
                    </a:p>
                  </a:txBody>
                  <a:tcPr marL="73939" marR="73939" marT="73939" marB="739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770061"/>
                  </a:ext>
                </a:extLst>
              </a:tr>
              <a:tr h="3953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BLEED RATIO</a:t>
                      </a:r>
                      <a:endParaRPr lang="ru-RU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0.0134499193448</a:t>
                      </a:r>
                      <a:endParaRPr lang="ru-RU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0.0020515262323</a:t>
                      </a:r>
                      <a:endParaRPr lang="ru-RU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PHYSICAL FAN SPEED (%)</a:t>
                      </a:r>
                      <a:endParaRPr lang="ru-RU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0.137585683832</a:t>
                      </a:r>
                      <a:endParaRPr lang="ru-RU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0.20417102371</a:t>
                      </a:r>
                      <a:endParaRPr lang="ru-RU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397372"/>
                  </a:ext>
                </a:extLst>
              </a:tr>
              <a:tr h="3953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THRUST DERATE</a:t>
                      </a:r>
                      <a:endParaRPr lang="ru-RU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3.6488249828825</a:t>
                      </a:r>
                      <a:endParaRPr lang="ru-RU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0.1092803496153</a:t>
                      </a:r>
                      <a:endParaRPr lang="ru-RU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INDICATED FAN SPEED (%)</a:t>
                      </a:r>
                      <a:endParaRPr lang="ru-RU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0.088727006269</a:t>
                      </a:r>
                      <a:endParaRPr lang="ru-RU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0.00456320246</a:t>
                      </a:r>
                      <a:endParaRPr lang="ru-RU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612083"/>
                  </a:ext>
                </a:extLst>
              </a:tr>
              <a:tr h="3953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FAN SPEED DERATE</a:t>
                      </a:r>
                      <a:endParaRPr lang="ru-RU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0.1415016789941</a:t>
                      </a:r>
                      <a:endParaRPr lang="ru-RU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0.069305611809</a:t>
                      </a:r>
                      <a:endParaRPr lang="ru-RU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</a:rPr>
                        <a:t>CORRECTED FAN SPEED (%)</a:t>
                      </a:r>
                      <a:endParaRPr lang="ru-RU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0.040873076528</a:t>
                      </a:r>
                      <a:endParaRPr lang="ru-RU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0.62669558000</a:t>
                      </a:r>
                      <a:endParaRPr lang="ru-RU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079120"/>
                  </a:ext>
                </a:extLst>
              </a:tr>
              <a:tr h="3953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DELTA OIL PRESSURE</a:t>
                      </a:r>
                      <a:endParaRPr lang="ru-RU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</a:rPr>
                        <a:t>0.0711522651671</a:t>
                      </a:r>
                      <a:endParaRPr lang="ru-RU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2.5596798092650</a:t>
                      </a:r>
                      <a:endParaRPr lang="ru-RU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</a:rPr>
                        <a:t>CORRECTED FAN SPEED (%)</a:t>
                      </a:r>
                      <a:endParaRPr lang="ru-RU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1.890772172916</a:t>
                      </a:r>
                      <a:endParaRPr lang="ru-RU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0.00371325536</a:t>
                      </a:r>
                      <a:endParaRPr lang="ru-RU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942042"/>
                  </a:ext>
                </a:extLst>
              </a:tr>
              <a:tr h="3953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BASELINE EGT VALUE</a:t>
                      </a:r>
                      <a:endParaRPr lang="ru-RU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119.93072057380</a:t>
                      </a:r>
                      <a:endParaRPr lang="ru-RU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75.011592188229</a:t>
                      </a:r>
                      <a:endParaRPr lang="ru-RU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BASELINE CORE SPEED</a:t>
                      </a:r>
                      <a:endParaRPr lang="ru-RU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0.0446238633587</a:t>
                      </a:r>
                      <a:endParaRPr lang="ru-RU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</a:rPr>
                        <a:t>0.01024188604</a:t>
                      </a:r>
                      <a:endParaRPr lang="ru-RU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218009"/>
                  </a:ext>
                </a:extLst>
              </a:tr>
              <a:tr h="3953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DVG THROTTLE LEVER ANGLE(DEG)</a:t>
                      </a:r>
                      <a:endParaRPr lang="ru-RU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0.0042792518902</a:t>
                      </a:r>
                      <a:endParaRPr lang="ru-RU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0.0178397152511</a:t>
                      </a:r>
                      <a:endParaRPr lang="ru-RU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SEA LEVEL OATL</a:t>
                      </a:r>
                      <a:endParaRPr lang="ru-RU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7.679685245249</a:t>
                      </a:r>
                      <a:endParaRPr lang="ru-RU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5.38458802297</a:t>
                      </a:r>
                      <a:endParaRPr lang="ru-RU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676090"/>
                  </a:ext>
                </a:extLst>
              </a:tr>
              <a:tr h="3953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EGT ETOPS MARGIN (DEG C) CR</a:t>
                      </a:r>
                      <a:endParaRPr lang="ru-RU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44.604159615674</a:t>
                      </a:r>
                      <a:endParaRPr lang="ru-RU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0.0079468428101</a:t>
                      </a:r>
                      <a:endParaRPr lang="ru-RU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ENG BLEED SETTING FOR PEM</a:t>
                      </a:r>
                      <a:endParaRPr lang="ru-RU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0.0147047889442</a:t>
                      </a:r>
                      <a:endParaRPr lang="ru-RU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1101.19603430</a:t>
                      </a:r>
                      <a:endParaRPr lang="ru-RU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4337560"/>
                  </a:ext>
                </a:extLst>
              </a:tr>
              <a:tr h="3953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N2 ETOPS MARGIN (%) CRUISE</a:t>
                      </a:r>
                      <a:endParaRPr lang="ru-RU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0.0220665416507</a:t>
                      </a:r>
                      <a:endParaRPr lang="ru-RU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0.0029208004569</a:t>
                      </a:r>
                      <a:endParaRPr lang="ru-RU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BASELINE FUEL FLOW</a:t>
                      </a:r>
                      <a:endParaRPr lang="ru-RU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20249.336627945</a:t>
                      </a:r>
                      <a:endParaRPr lang="ru-RU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0.00344944823</a:t>
                      </a:r>
                      <a:endParaRPr lang="ru-RU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957645"/>
                  </a:ext>
                </a:extLst>
              </a:tr>
              <a:tr h="3953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CORE SPEED DEVIATION FROM BASELINE</a:t>
                      </a:r>
                      <a:endParaRPr lang="ru-RU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0.0368618513282</a:t>
                      </a:r>
                      <a:endParaRPr lang="ru-RU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0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0.02410458239873</a:t>
                      </a:r>
                      <a:endParaRPr lang="ru-RU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ru-RU" sz="1000" b="0" i="0" u="none" strike="noStrike" cap="none" spc="0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ru-RU" sz="1000" b="0" i="0" u="none" strike="noStrike" cap="none" spc="0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939" marR="73939" marT="73939" marB="7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158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64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949643-04E7-7E1E-EAC7-C824EFF6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endParaRPr lang="ru-RU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9D4E6D-0092-D96C-8247-15D5A67CC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endParaRPr lang="en-US" sz="20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2308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8</Slides>
  <Notes>0</Notes>
  <HiddenSlides>0</HiddenSlide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Тема Office</vt:lpstr>
      <vt:lpstr>Madison</vt:lpstr>
      <vt:lpstr>Проект команды "Моё Имя"</vt:lpstr>
      <vt:lpstr>ECM? Что?</vt:lpstr>
      <vt:lpstr>Надежность - пилотам Безопасность - пассажирам </vt:lpstr>
      <vt:lpstr>В любом месте в любое время </vt:lpstr>
      <vt:lpstr>Это как?</vt:lpstr>
      <vt:lpstr>А еще?</vt:lpstr>
      <vt:lpstr>Результат работы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300</cp:revision>
  <dcterms:created xsi:type="dcterms:W3CDTF">2022-10-22T14:51:53Z</dcterms:created>
  <dcterms:modified xsi:type="dcterms:W3CDTF">2022-10-23T10:39:33Z</dcterms:modified>
</cp:coreProperties>
</file>