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nechart">
            <a:extLst>
              <a:ext uri="{FF2B5EF4-FFF2-40B4-BE49-F238E27FC236}">
                <a16:creationId xmlns:a16="http://schemas.microsoft.com/office/drawing/2014/main" id="{55979189-D534-42C2-9439-EDDEB9E1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0" y="0"/>
            <a:ext cx="1046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Hotel Booking5">
            <a:extLst>
              <a:ext uri="{FF2B5EF4-FFF2-40B4-BE49-F238E27FC236}">
                <a16:creationId xmlns:a16="http://schemas.microsoft.com/office/drawing/2014/main" id="{392EBDE6-05DD-47EB-9975-1CB52F93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ooking Charges">
            <a:extLst>
              <a:ext uri="{FF2B5EF4-FFF2-40B4-BE49-F238E27FC236}">
                <a16:creationId xmlns:a16="http://schemas.microsoft.com/office/drawing/2014/main" id="{31C2BB94-A257-4C92-AB85-C7106657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6" y="0"/>
            <a:ext cx="1172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EAK Month">
            <a:extLst>
              <a:ext uri="{FF2B5EF4-FFF2-40B4-BE49-F238E27FC236}">
                <a16:creationId xmlns:a16="http://schemas.microsoft.com/office/drawing/2014/main" id="{3228A736-E74C-4D7A-852B-08AC35083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2" y="0"/>
            <a:ext cx="10139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EAL demand">
            <a:extLst>
              <a:ext uri="{FF2B5EF4-FFF2-40B4-BE49-F238E27FC236}">
                <a16:creationId xmlns:a16="http://schemas.microsoft.com/office/drawing/2014/main" id="{9D6474F4-90B9-4EE8-B0B0-12C39D37A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4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142DA2D8-9E8F-4422-A2DC-7C0E9F38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35"/>
            <a:ext cx="12192000" cy="63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Hotel Booking1">
            <a:extLst>
              <a:ext uri="{FF2B5EF4-FFF2-40B4-BE49-F238E27FC236}">
                <a16:creationId xmlns:a16="http://schemas.microsoft.com/office/drawing/2014/main" id="{F9CF6EA0-A65B-496F-8020-678AC3D3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Hotel Booking2">
            <a:extLst>
              <a:ext uri="{FF2B5EF4-FFF2-40B4-BE49-F238E27FC236}">
                <a16:creationId xmlns:a16="http://schemas.microsoft.com/office/drawing/2014/main" id="{2BE9751B-40C9-43C6-9127-E65F7217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Hotel Booking3">
            <a:extLst>
              <a:ext uri="{FF2B5EF4-FFF2-40B4-BE49-F238E27FC236}">
                <a16:creationId xmlns:a16="http://schemas.microsoft.com/office/drawing/2014/main" id="{863CE219-D38C-4DBF-97F4-84B755918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Hotel Booking4">
            <a:extLst>
              <a:ext uri="{FF2B5EF4-FFF2-40B4-BE49-F238E27FC236}">
                <a16:creationId xmlns:a16="http://schemas.microsoft.com/office/drawing/2014/main" id="{93DC4144-9AF4-470E-94CB-05FA05B94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CA1_Monarsh_Patil</dc:title>
  <dc:creator/>
  <cp:lastModifiedBy>Monarsh Suhas Patil</cp:lastModifiedBy>
  <cp:revision>2</cp:revision>
  <dcterms:created xsi:type="dcterms:W3CDTF">2022-07-18T11:20:39Z</dcterms:created>
  <dcterms:modified xsi:type="dcterms:W3CDTF">2023-02-14T14:01:00Z</dcterms:modified>
</cp:coreProperties>
</file>