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raniatharania1@gmail.com" userId="6ecdc6a2dd8b3ced" providerId="LiveId" clId="{F4CBA66C-C85C-0944-93C8-ABD3FBD41A88}"/>
    <pc:docChg chg="modSld">
      <pc:chgData name="tharaniatharania1@gmail.com" userId="6ecdc6a2dd8b3ced" providerId="LiveId" clId="{F4CBA66C-C85C-0944-93C8-ABD3FBD41A88}" dt="2024-09-11T08:12:24.890" v="30" actId="20577"/>
      <pc:docMkLst>
        <pc:docMk/>
      </pc:docMkLst>
      <pc:sldChg chg="modSp">
        <pc:chgData name="tharaniatharania1@gmail.com" userId="6ecdc6a2dd8b3ced" providerId="LiveId" clId="{F4CBA66C-C85C-0944-93C8-ABD3FBD41A88}" dt="2024-09-11T08:12:24.890" v="30" actId="20577"/>
        <pc:sldMkLst>
          <pc:docMk/>
          <pc:sldMk cId="0" sldId="256"/>
        </pc:sldMkLst>
        <pc:spChg chg="mod">
          <ac:chgData name="tharaniatharania1@gmail.com" userId="6ecdc6a2dd8b3ced" providerId="LiveId" clId="{F4CBA66C-C85C-0944-93C8-ABD3FBD41A88}" dt="2024-09-11T08:12:24.890" v="30" actId="20577"/>
          <ac:spMkLst>
            <pc:docMk/>
            <pc:sldMk cId="0" sldId="256"/>
            <ac:spMk id="14" creationId="{D55ADE35-C35B-07C1-F5AA-C33B3DDB802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IN" sz="2400" dirty="0"/>
              <a:t>V. MONISHA</a:t>
            </a:r>
            <a:endParaRPr lang="en-GB" sz="2400" dirty="0"/>
          </a:p>
          <a:p>
            <a:r>
              <a:rPr lang="en-US" sz="2400" dirty="0"/>
              <a:t>REGISTER NO:</a:t>
            </a:r>
            <a:r>
              <a:rPr lang="en-GB" sz="2400" dirty="0"/>
              <a:t> </a:t>
            </a:r>
            <a:r>
              <a:rPr lang="en-US" sz="2400" dirty="0"/>
              <a:t>31220</a:t>
            </a:r>
            <a:r>
              <a:rPr lang="en-IN" sz="2400"/>
              <a:t>4722</a:t>
            </a:r>
            <a:endParaRPr lang="en-US" sz="2400" dirty="0"/>
          </a:p>
          <a:p>
            <a:r>
              <a:rPr lang="en-US" sz="2400" dirty="0"/>
              <a:t>DEPARTMENT:</a:t>
            </a:r>
            <a:r>
              <a:rPr lang="en-GB" sz="2400" dirty="0"/>
              <a:t> B.COM COMMERCE</a:t>
            </a:r>
            <a:endParaRPr lang="en-US" sz="2400" dirty="0"/>
          </a:p>
          <a:p>
            <a:r>
              <a:rPr lang="en-US" sz="2400" dirty="0"/>
              <a:t>COLLEGE</a:t>
            </a:r>
            <a:r>
              <a:rPr lang="en-GB" sz="2400" dirty="0"/>
              <a:t>: </a:t>
            </a:r>
            <a:r>
              <a:rPr lang="en-US" sz="2400" dirty="0"/>
              <a:t>NEW PRINCE SHRI BHAVANI ARTS AND SCIENCE </a:t>
            </a:r>
            <a:r>
              <a:rPr lang="en-GB" sz="2400" dirty="0"/>
              <a:t>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tharaniatharania1@gmail.com</cp:lastModifiedBy>
  <cp:revision>24</cp:revision>
  <dcterms:created xsi:type="dcterms:W3CDTF">2024-03-29T15:07:22Z</dcterms:created>
  <dcterms:modified xsi:type="dcterms:W3CDTF">2024-09-11T08:12:34Z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