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3"/>
  </p:notesMasterIdLst>
  <p:sldIdLst>
    <p:sldId id="259" r:id="rId5"/>
    <p:sldId id="261" r:id="rId6"/>
    <p:sldId id="260" r:id="rId7"/>
    <p:sldId id="262" r:id="rId8"/>
    <p:sldId id="263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3202" autoAdjust="0"/>
  </p:normalViewPr>
  <p:slideViewPr>
    <p:cSldViewPr snapToGrid="0">
      <p:cViewPr varScale="1">
        <p:scale>
          <a:sx n="111" d="100"/>
          <a:sy n="111" d="100"/>
        </p:scale>
        <p:origin x="138" y="1650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8981" y="1066800"/>
            <a:ext cx="6849373" cy="2833528"/>
          </a:xfrm>
        </p:spPr>
        <p:txBody>
          <a:bodyPr/>
          <a:lstStyle/>
          <a:p>
            <a:r>
              <a:rPr lang="en-US" dirty="0"/>
              <a:t>Le </a:t>
            </a:r>
            <a:r>
              <a:rPr lang="en-US" dirty="0" err="1"/>
              <a:t>Prélevement</a:t>
            </a:r>
            <a:r>
              <a:rPr lang="en-US" dirty="0"/>
              <a:t> Immuno-</a:t>
            </a:r>
            <a:r>
              <a:rPr lang="en-US" dirty="0" err="1"/>
              <a:t>Hématologique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8981" y="4150984"/>
            <a:ext cx="5257799" cy="1640216"/>
          </a:xfrm>
        </p:spPr>
        <p:txBody>
          <a:bodyPr/>
          <a:lstStyle/>
          <a:p>
            <a:r>
              <a:rPr lang="en-US" dirty="0"/>
              <a:t>CHIL </a:t>
            </a:r>
            <a:r>
              <a:rPr lang="en-US" dirty="0" err="1"/>
              <a:t>Rahma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9FA3CC8-0010-74F0-5065-ECC2D9A3FA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505749" cy="539496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9957-9D7A-0F70-9922-3CC27AAB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802217"/>
            <a:ext cx="10515600" cy="2852737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2439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01C84-4032-703A-3FBC-E0D83022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Définition</a:t>
            </a:r>
            <a:r>
              <a:rPr lang="en-US" sz="3600" dirty="0"/>
              <a:t> du </a:t>
            </a:r>
            <a:r>
              <a:rPr lang="en-US" sz="3600" dirty="0" err="1"/>
              <a:t>prélèvement</a:t>
            </a:r>
            <a:r>
              <a:rPr lang="en-US" sz="3600" dirty="0"/>
              <a:t> immuno-</a:t>
            </a:r>
            <a:r>
              <a:rPr lang="en-US" sz="3600" dirty="0" err="1"/>
              <a:t>hématologique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F971D-D13E-BFDB-837F-4B02CE256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8B4FA71-8682-89EB-1AD7-E66C0F64B34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C9253-1705-C9E1-A2A7-454F7A49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529E6-97AC-70F7-E584-0F48A21D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990F7-A4A4-8FE2-131A-2A233D95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99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271D3-797D-64EC-4016-6C668A674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10895106" cy="2130552"/>
          </a:xfrm>
        </p:spPr>
        <p:txBody>
          <a:bodyPr/>
          <a:lstStyle/>
          <a:p>
            <a:r>
              <a:rPr lang="fr-FR" sz="3600" dirty="0"/>
              <a:t>Importance du prélèvement </a:t>
            </a:r>
            <a:r>
              <a:rPr lang="fr-FR" sz="3600" dirty="0" err="1"/>
              <a:t>immuno</a:t>
            </a:r>
            <a:r>
              <a:rPr lang="fr-FR" sz="3600" dirty="0"/>
              <a:t>-hématologique dans le domaine médical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B47F-0962-9154-54E6-C113471A1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10895106" cy="341071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23DC9-4E2A-1487-B83B-2F8A92DC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0B7CC-BA3A-ED3E-F906-230B1DA1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EC3B1-1F7D-9EA1-09C7-C645E631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5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0B77E-1792-DD12-B8ED-E3F833EC40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Objectifs</a:t>
            </a:r>
            <a:r>
              <a:rPr lang="en-US" b="1" i="0" dirty="0">
                <a:effectLst/>
                <a:latin typeface="Söhne"/>
              </a:rPr>
              <a:t> des </a:t>
            </a:r>
            <a:r>
              <a:rPr lang="en-US" b="1" i="0" dirty="0" err="1">
                <a:effectLst/>
                <a:latin typeface="Söhne"/>
              </a:rPr>
              <a:t>Prélèvements</a:t>
            </a:r>
            <a:r>
              <a:rPr lang="en-US" b="1" i="0" dirty="0">
                <a:effectLst/>
                <a:latin typeface="Söhne"/>
              </a:rPr>
              <a:t> Immuno-</a:t>
            </a:r>
            <a:r>
              <a:rPr lang="en-US" b="1" i="0" dirty="0" err="1">
                <a:effectLst/>
                <a:latin typeface="Söhne"/>
              </a:rPr>
              <a:t>hématologiques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E808BE-909B-CD5F-99A2-51CC10262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03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27B2-EE40-8FF5-10C1-6A26E60B36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Types de </a:t>
            </a:r>
            <a:r>
              <a:rPr lang="en-US" b="1" i="0" dirty="0" err="1">
                <a:effectLst/>
                <a:latin typeface="Söhne"/>
              </a:rPr>
              <a:t>Prélèvements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Sanguins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AC0F2-E173-7EA7-D3EF-7808593CE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046" y="2743201"/>
            <a:ext cx="11818188" cy="914400"/>
          </a:xfrm>
        </p:spPr>
        <p:txBody>
          <a:bodyPr>
            <a:normAutofit/>
          </a:bodyPr>
          <a:lstStyle/>
          <a:p>
            <a:pPr algn="l"/>
            <a:r>
              <a:rPr lang="en-US" dirty="0" err="1"/>
              <a:t>Hémogramme</a:t>
            </a:r>
            <a:r>
              <a:rPr lang="en-US" dirty="0"/>
              <a:t>                 Tests de coagulation              Tests </a:t>
            </a:r>
            <a:r>
              <a:rPr lang="en-US" dirty="0" err="1"/>
              <a:t>sérologiques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CD64F98-2CA8-C43E-80C7-C5AD2F6740B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2987F7C-A1FB-4AB8-EE4E-B9DEDCA7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45DC05E-C531-A367-2F22-5849D3E3640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69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560D-B159-4541-7E29-7CE22560E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60A72-4850-BCA5-7403-E316B15413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38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5DEF-5033-F77B-0FE5-91D9286C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 err="1">
                <a:effectLst/>
                <a:latin typeface="Söhne"/>
              </a:rPr>
              <a:t>Prélèvements</a:t>
            </a:r>
            <a:r>
              <a:rPr lang="en-US" b="1" i="0" dirty="0">
                <a:effectLst/>
                <a:latin typeface="Söhne"/>
              </a:rPr>
              <a:t> de </a:t>
            </a:r>
            <a:r>
              <a:rPr lang="en-US" b="1" i="0" dirty="0" err="1">
                <a:effectLst/>
                <a:latin typeface="Söhne"/>
              </a:rPr>
              <a:t>Moelle</a:t>
            </a:r>
            <a:r>
              <a:rPr lang="en-US" b="1" i="0" dirty="0">
                <a:effectLst/>
                <a:latin typeface="Söhne"/>
              </a:rPr>
              <a:t> </a:t>
            </a:r>
            <a:r>
              <a:rPr lang="en-US" b="1" i="0" dirty="0" err="1">
                <a:effectLst/>
                <a:latin typeface="Söhne"/>
              </a:rPr>
              <a:t>Osseuse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8D0AC-6817-780B-5E45-E2D949F89E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Biopsie de moelle osseuse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9BB30-1456-C1B2-681A-C29BC7A37F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3C327C-0BFC-EE48-3EAB-A796F220DF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son rôle dans le diagnostic des maladies du sang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55736-4D3C-B0FE-B2BE-4B55086032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29EE96-86F5-AA6C-D952-A4CD2CAC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5511A-2262-A043-B7FC-26A2EDD11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DDB87-384F-C074-46FB-B87BD3C7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52869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320b803-9808-4372-8a07-05a0acc6c6d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21746CA9543149B097C1CD9B85BA17" ma:contentTypeVersion="11" ma:contentTypeDescription="Crée un document." ma:contentTypeScope="" ma:versionID="f8771be319a4a0a3a2f16da31b4c7331">
  <xsd:schema xmlns:xsd="http://www.w3.org/2001/XMLSchema" xmlns:xs="http://www.w3.org/2001/XMLSchema" xmlns:p="http://schemas.microsoft.com/office/2006/metadata/properties" xmlns:ns3="5320b803-9808-4372-8a07-05a0acc6c6d5" xmlns:ns4="063af2d5-895b-4f99-842a-9d070e3fa210" targetNamespace="http://schemas.microsoft.com/office/2006/metadata/properties" ma:root="true" ma:fieldsID="8ba72c055c05fdf7f5e40e119195e641" ns3:_="" ns4:_="">
    <xsd:import namespace="5320b803-9808-4372-8a07-05a0acc6c6d5"/>
    <xsd:import namespace="063af2d5-895b-4f99-842a-9d070e3fa21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0b803-9808-4372-8a07-05a0acc6c6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3af2d5-895b-4f99-842a-9d070e3fa21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8EF3A0-5A01-4576-8764-452FD3A2CB70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5320b803-9808-4372-8a07-05a0acc6c6d5"/>
    <ds:schemaRef ds:uri="063af2d5-895b-4f99-842a-9d070e3fa210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6D9495B-6D87-4F6B-A4E2-4CB0C6497A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0b803-9808-4372-8a07-05a0acc6c6d5"/>
    <ds:schemaRef ds:uri="063af2d5-895b-4f99-842a-9d070e3fa2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0</TotalTime>
  <Words>66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Avenir Next LT Pro</vt:lpstr>
      <vt:lpstr>AvenirNext LT Pro Medium</vt:lpstr>
      <vt:lpstr>Calibri</vt:lpstr>
      <vt:lpstr>Posterama</vt:lpstr>
      <vt:lpstr>Sabon Next LT</vt:lpstr>
      <vt:lpstr>Segoe UI Semilight</vt:lpstr>
      <vt:lpstr>Söhne</vt:lpstr>
      <vt:lpstr>DappledVTI</vt:lpstr>
      <vt:lpstr>Le Prélevement Immuno-Hématologique</vt:lpstr>
      <vt:lpstr>INTRODUCTION</vt:lpstr>
      <vt:lpstr>Définition du prélèvement immuno-hématologique</vt:lpstr>
      <vt:lpstr>Importance du prélèvement immuno-hématologique dans le domaine médical</vt:lpstr>
      <vt:lpstr>Objectifs des Prélèvements Immuno-hématologiques</vt:lpstr>
      <vt:lpstr>Types de Prélèvements Sanguins</vt:lpstr>
      <vt:lpstr>PowerPoint Presentation</vt:lpstr>
      <vt:lpstr>Prélèvements de Moelle Osseuse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Prélevement Immuno-Hématologique</dc:title>
  <dc:creator>Mohamed Toujani</dc:creator>
  <cp:lastModifiedBy>Mohamed Toujani</cp:lastModifiedBy>
  <cp:revision>1</cp:revision>
  <dcterms:created xsi:type="dcterms:W3CDTF">2024-02-05T22:25:40Z</dcterms:created>
  <dcterms:modified xsi:type="dcterms:W3CDTF">2024-02-05T22:46:10Z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0x0101006C21746CA9543149B097C1CD9B85BA17</vt:lpwstr>
  </property>
  <property fmtid="{D5CDD505-2E9C-101B-9397-08002B2CF9AE}" pid="3" name="MSIP_Label_fb7595bc-492f-4d88-9880-737c41c1bf4b_Enabled">
    <vt:lpwstr>true</vt:lpwstr>
  </property>
  <property fmtid="{D5CDD505-2E9C-101B-9397-08002B2CF9AE}" pid="4" name="MSIP_Label_fb7595bc-492f-4d88-9880-737c41c1bf4b_SetDate">
    <vt:lpwstr>2024-02-05T22:46:05Z</vt:lpwstr>
  </property>
  <property fmtid="{D5CDD505-2E9C-101B-9397-08002B2CF9AE}" pid="5" name="MSIP_Label_fb7595bc-492f-4d88-9880-737c41c1bf4b_Method">
    <vt:lpwstr>Standard</vt:lpwstr>
  </property>
  <property fmtid="{D5CDD505-2E9C-101B-9397-08002B2CF9AE}" pid="6" name="MSIP_Label_fb7595bc-492f-4d88-9880-737c41c1bf4b_Name">
    <vt:lpwstr>Public</vt:lpwstr>
  </property>
  <property fmtid="{D5CDD505-2E9C-101B-9397-08002B2CF9AE}" pid="7" name="MSIP_Label_fb7595bc-492f-4d88-9880-737c41c1bf4b_SiteId">
    <vt:lpwstr>430c3e75-ff03-445f-b3f4-ae2809a0b10b</vt:lpwstr>
  </property>
  <property fmtid="{D5CDD505-2E9C-101B-9397-08002B2CF9AE}" pid="8" name="MSIP_Label_fb7595bc-492f-4d88-9880-737c41c1bf4b_ActionId">
    <vt:lpwstr>e1577685-84c9-4e17-9e56-18e378b3d750</vt:lpwstr>
  </property>
  <property fmtid="{D5CDD505-2E9C-101B-9397-08002B2CF9AE}" pid="9" name="MSIP_Label_fb7595bc-492f-4d88-9880-737c41c1bf4b_ContentBits">
    <vt:lpwstr>0</vt:lpwstr>
  </property>
</Properties>
</file>