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58" r:id="rId7"/>
    <p:sldId id="262" r:id="rId8"/>
    <p:sldId id="269" r:id="rId9"/>
    <p:sldId id="265" r:id="rId10"/>
    <p:sldId id="264" r:id="rId11"/>
    <p:sldId id="263" r:id="rId12"/>
    <p:sldId id="270" r:id="rId13"/>
    <p:sldId id="259" r:id="rId14"/>
    <p:sldId id="260" r:id="rId15"/>
    <p:sldId id="261" r:id="rId16"/>
    <p:sldId id="266" r:id="rId17"/>
    <p:sldId id="2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1" autoAdjust="0"/>
    <p:restoredTop sz="90655" autoAdjust="0"/>
  </p:normalViewPr>
  <p:slideViewPr>
    <p:cSldViewPr snapToGrid="0">
      <p:cViewPr>
        <p:scale>
          <a:sx n="100" d="100"/>
          <a:sy n="100" d="100"/>
        </p:scale>
        <p:origin x="-154" y="-619"/>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3403" y="48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ed Toujani" userId="S::mohamed.toujani@ecole.ensicaen.fr::e9b4e9b7-4e25-44ba-99e8-82576f2413b5" providerId="AD" clId="Web-{563C086A-6FAB-4923-8127-CCA13A5AE0E6}"/>
    <pc:docChg chg="mod">
      <pc:chgData name="Mohamed Toujani" userId="S::mohamed.toujani@ecole.ensicaen.fr::e9b4e9b7-4e25-44ba-99e8-82576f2413b5" providerId="AD" clId="Web-{563C086A-6FAB-4923-8127-CCA13A5AE0E6}" dt="2023-10-24T20:16:17.804" v="0" actId="33475"/>
      <pc:docMkLst>
        <pc:docMk/>
      </pc:docMkLst>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D8915E-DC14-41D6-9BB5-F49E1C265163}" type="doc">
      <dgm:prSet loTypeId="urn:microsoft.com/office/officeart/2016/7/layout/HorizontalActionList" loCatId="list" qsTypeId="urn:microsoft.com/office/officeart/2005/8/quickstyle/simple1" qsCatId="simple" csTypeId="urn:microsoft.com/office/officeart/2005/8/colors/accent1_2" csCatId="accent1" phldr="1"/>
      <dgm:spPr/>
      <dgm:t>
        <a:bodyPr/>
        <a:lstStyle/>
        <a:p>
          <a:endParaRPr lang="en-US"/>
        </a:p>
      </dgm:t>
    </dgm:pt>
    <dgm:pt modelId="{8FE81FEC-2664-411F-AEB3-065F29F52751}">
      <dgm:prSet custT="1"/>
      <dgm:spPr/>
      <dgm:t>
        <a:bodyPr lIns="182880" tIns="182880" rIns="182880" bIns="182880"/>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Deploy strategic networks with compelling e-business needs</a:t>
          </a:r>
        </a:p>
      </dgm:t>
    </dgm:pt>
    <dgm:pt modelId="{BCBC007E-0269-421B-9C41-DE26D5C3A822}" type="parTrans" cxnId="{711E093C-AD42-45A4-8D40-A2D39702062E}">
      <dgm:prSet/>
      <dgm:spPr/>
      <dgm:t>
        <a:bodyPr/>
        <a:lstStyle/>
        <a:p>
          <a:endParaRPr lang="en-US">
            <a:latin typeface="+mn-lt"/>
          </a:endParaRPr>
        </a:p>
      </dgm:t>
    </dgm:pt>
    <dgm:pt modelId="{80230EB7-7230-4881-A631-309C07417378}" type="sibTrans" cxnId="{711E093C-AD42-45A4-8D40-A2D39702062E}">
      <dgm:prSet/>
      <dgm:spPr/>
      <dgm:t>
        <a:bodyPr/>
        <a:lstStyle/>
        <a:p>
          <a:endParaRPr lang="en-US">
            <a:latin typeface="+mn-lt"/>
          </a:endParaRPr>
        </a:p>
      </dgm:t>
    </dgm:pt>
    <dgm:pt modelId="{73D947E0-108F-4D20-A71E-3CF329F97212}">
      <dgm:prSet phldr="0" custT="1"/>
      <dgm:spPr/>
      <dgm:t>
        <a:bodyPr/>
        <a:lstStyle/>
        <a:p>
          <a:pPr marL="0" indent="0" algn="ctr" defTabSz="914400" rtl="0" eaLnBrk="1" latinLnBrk="0" hangingPunct="1">
            <a:lnSpc>
              <a:spcPct val="90000"/>
            </a:lnSpc>
            <a:spcBef>
              <a:spcPts val="1000"/>
            </a:spcBef>
            <a:buFont typeface="Arial" panose="020B0604020202020204" pitchFamily="34" charset="0"/>
            <a:buNone/>
          </a:pPr>
          <a:r>
            <a:rPr lang="en-US" sz="1600" kern="1200" spc="150" baseline="0" dirty="0">
              <a:solidFill>
                <a:schemeClr val="tx1"/>
              </a:solidFill>
              <a:latin typeface="+mn-lt"/>
              <a:ea typeface="+mj-ea"/>
              <a:cs typeface="+mj-cs"/>
            </a:rPr>
            <a:t>PLANNING</a:t>
          </a:r>
        </a:p>
      </dgm:t>
    </dgm:pt>
    <dgm:pt modelId="{9D249532-A24D-4D8F-848A-9F42F2E486C9}" type="parTrans" cxnId="{A0077D09-C12C-46D0-8DF7-194B6911362A}">
      <dgm:prSet/>
      <dgm:spPr/>
      <dgm:t>
        <a:bodyPr/>
        <a:lstStyle/>
        <a:p>
          <a:endParaRPr lang="en-US">
            <a:latin typeface="+mn-lt"/>
          </a:endParaRPr>
        </a:p>
      </dgm:t>
    </dgm:pt>
    <dgm:pt modelId="{AE813459-65AB-4FA9-B717-330DDA6DFA4E}" type="sibTrans" cxnId="{A0077D09-C12C-46D0-8DF7-194B6911362A}">
      <dgm:prSet/>
      <dgm:spPr/>
      <dgm:t>
        <a:bodyPr/>
        <a:lstStyle/>
        <a:p>
          <a:endParaRPr lang="en-US">
            <a:latin typeface="+mn-lt"/>
          </a:endParaRPr>
        </a:p>
      </dgm:t>
    </dgm:pt>
    <dgm:pt modelId="{30A490C8-22B4-4D68-875C-0F0DE2FF864D}">
      <dgm:prSet phldr="0" custT="1"/>
      <dgm:spPr/>
      <dgm:t>
        <a:bodyPr/>
        <a:lstStyle/>
        <a:p>
          <a:pPr marL="0">
            <a:lnSpc>
              <a:spcPct val="100000"/>
            </a:lnSpc>
          </a:pPr>
          <a:r>
            <a:rPr lang="en-US" sz="1400" spc="50" baseline="0" dirty="0">
              <a:latin typeface="+mn-lt"/>
            </a:rPr>
            <a:t>Synergize scalable e-commerce</a:t>
          </a:r>
        </a:p>
      </dgm:t>
    </dgm:pt>
    <dgm:pt modelId="{035C64B0-4F0C-4FD1-BD23-B1D4C9887CBE}" type="parTrans" cxnId="{381FE1CC-8184-4745-8EB3-6DE11655998D}">
      <dgm:prSet/>
      <dgm:spPr/>
      <dgm:t>
        <a:bodyPr/>
        <a:lstStyle/>
        <a:p>
          <a:endParaRPr lang="en-US">
            <a:latin typeface="+mn-lt"/>
          </a:endParaRPr>
        </a:p>
      </dgm:t>
    </dgm:pt>
    <dgm:pt modelId="{45495DA8-8707-41E3-A12B-FA5766269C44}" type="sibTrans" cxnId="{381FE1CC-8184-4745-8EB3-6DE11655998D}">
      <dgm:prSet/>
      <dgm:spPr/>
      <dgm:t>
        <a:bodyPr/>
        <a:lstStyle/>
        <a:p>
          <a:endParaRPr lang="en-US">
            <a:latin typeface="+mn-lt"/>
          </a:endParaRPr>
        </a:p>
      </dgm:t>
    </dgm:pt>
    <dgm:pt modelId="{B1AFA1AF-0FF8-45B3-A6D0-0E255A2F637D}">
      <dgm:prSet phldr="0" custT="1"/>
      <dgm:spPr/>
      <dgm:t>
        <a:bodyPr/>
        <a:lstStyle/>
        <a:p>
          <a:pPr marL="0"/>
          <a:r>
            <a:rPr lang="en-US" sz="1600" kern="1200" spc="150" baseline="0" dirty="0">
              <a:solidFill>
                <a:prstClr val="black"/>
              </a:solidFill>
              <a:latin typeface="+mn-lt"/>
              <a:ea typeface="+mn-ea"/>
              <a:cs typeface="+mn-cs"/>
            </a:rPr>
            <a:t>MARKETING</a:t>
          </a:r>
        </a:p>
      </dgm:t>
    </dgm:pt>
    <dgm:pt modelId="{10C68AF5-481C-45AA-A216-8BBBB04515B9}" type="parTrans" cxnId="{F28D7702-2FC3-49BD-BB13-C989E5EE622A}">
      <dgm:prSet/>
      <dgm:spPr/>
      <dgm:t>
        <a:bodyPr/>
        <a:lstStyle/>
        <a:p>
          <a:endParaRPr lang="en-US">
            <a:latin typeface="+mn-lt"/>
          </a:endParaRPr>
        </a:p>
      </dgm:t>
    </dgm:pt>
    <dgm:pt modelId="{88649F7A-400B-4056-965D-C9AC0B3AD942}" type="sibTrans" cxnId="{F28D7702-2FC3-49BD-BB13-C989E5EE622A}">
      <dgm:prSet/>
      <dgm:spPr/>
      <dgm:t>
        <a:bodyPr/>
        <a:lstStyle/>
        <a:p>
          <a:endParaRPr lang="en-US">
            <a:latin typeface="+mn-lt"/>
          </a:endParaRPr>
        </a:p>
      </dgm:t>
    </dgm:pt>
    <dgm:pt modelId="{50418D2B-9486-42DE-AFDD-1D31420040FF}">
      <dgm:prSet phldr="0" custT="1"/>
      <dgm:spPr/>
      <dgm:t>
        <a:bodyPr/>
        <a:lstStyle/>
        <a:p>
          <a:pPr marL="0">
            <a:lnSpc>
              <a:spcPct val="100000"/>
            </a:lnSpc>
          </a:pPr>
          <a:r>
            <a:rPr lang="en-US" sz="1400" spc="50" baseline="0" dirty="0">
              <a:latin typeface="+mn-lt"/>
            </a:rPr>
            <a:t>Disseminate standardized metrics</a:t>
          </a:r>
        </a:p>
      </dgm:t>
    </dgm:pt>
    <dgm:pt modelId="{D5A17F6B-93F5-442B-938A-0F38C281BE88}" type="parTrans" cxnId="{5A5BA622-5DEB-48B9-88D9-C1DE36C711E5}">
      <dgm:prSet/>
      <dgm:spPr/>
      <dgm:t>
        <a:bodyPr/>
        <a:lstStyle/>
        <a:p>
          <a:endParaRPr lang="en-US">
            <a:latin typeface="+mn-lt"/>
          </a:endParaRPr>
        </a:p>
      </dgm:t>
    </dgm:pt>
    <dgm:pt modelId="{1D87A0A5-8024-4710-846B-D5BFAC785107}" type="sibTrans" cxnId="{5A5BA622-5DEB-48B9-88D9-C1DE36C711E5}">
      <dgm:prSet/>
      <dgm:spPr/>
      <dgm:t>
        <a:bodyPr/>
        <a:lstStyle/>
        <a:p>
          <a:endParaRPr lang="en-US">
            <a:latin typeface="+mn-lt"/>
          </a:endParaRPr>
        </a:p>
      </dgm:t>
    </dgm:pt>
    <dgm:pt modelId="{E9682B4F-0217-4B50-923E-C104AA24290F}">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DESIGN</a:t>
          </a:r>
        </a:p>
      </dgm:t>
    </dgm:pt>
    <dgm:pt modelId="{E0F6C4AF-9BBB-4698-91D7-F9AE3EACBD5D}" type="parTrans" cxnId="{6C23D0C9-74B2-4C8B-AB2F-A03B3B0EBE56}">
      <dgm:prSet/>
      <dgm:spPr/>
      <dgm:t>
        <a:bodyPr/>
        <a:lstStyle/>
        <a:p>
          <a:endParaRPr lang="en-US">
            <a:latin typeface="+mn-lt"/>
          </a:endParaRPr>
        </a:p>
      </dgm:t>
    </dgm:pt>
    <dgm:pt modelId="{B8632E42-D7EB-4C31-877E-6F1B2801851A}" type="sibTrans" cxnId="{6C23D0C9-74B2-4C8B-AB2F-A03B3B0EBE56}">
      <dgm:prSet/>
      <dgm:spPr/>
      <dgm:t>
        <a:bodyPr/>
        <a:lstStyle/>
        <a:p>
          <a:endParaRPr lang="en-US">
            <a:latin typeface="+mn-lt"/>
          </a:endParaRPr>
        </a:p>
      </dgm:t>
    </dgm:pt>
    <dgm:pt modelId="{0EC0C300-11E4-45CF-8418-973585107209}">
      <dgm:prSet phldr="0" custT="1"/>
      <dgm:spPr/>
      <dgm: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Coordinate e-business applications</a:t>
          </a:r>
        </a:p>
      </dgm:t>
    </dgm:pt>
    <dgm:pt modelId="{1E4DD98E-100E-46B7-B24A-408BBF69E9FA}" type="parTrans" cxnId="{51563A4F-C0EB-47D6-B5BC-47A4E599AD4B}">
      <dgm:prSet/>
      <dgm:spPr/>
      <dgm:t>
        <a:bodyPr/>
        <a:lstStyle/>
        <a:p>
          <a:endParaRPr lang="en-US">
            <a:latin typeface="+mn-lt"/>
          </a:endParaRPr>
        </a:p>
      </dgm:t>
    </dgm:pt>
    <dgm:pt modelId="{90FAB5D1-62B3-4FF6-A07D-EE607F529C32}" type="sibTrans" cxnId="{51563A4F-C0EB-47D6-B5BC-47A4E599AD4B}">
      <dgm:prSet/>
      <dgm:spPr/>
      <dgm:t>
        <a:bodyPr/>
        <a:lstStyle/>
        <a:p>
          <a:endParaRPr lang="en-US">
            <a:latin typeface="+mn-lt"/>
          </a:endParaRPr>
        </a:p>
      </dgm:t>
    </dgm:pt>
    <dgm:pt modelId="{FEB4A941-E9FA-4A86-A673-85FF34B35F20}">
      <dgm:prSet phldr="0" custT="1"/>
      <dgm:spPr/>
      <dgm: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Foster holistically superior methodologies</a:t>
          </a:r>
        </a:p>
      </dgm:t>
    </dgm:pt>
    <dgm:pt modelId="{39522508-BC4E-4DD5-A744-AFEFFE36DB74}" type="parTrans" cxnId="{F942F56C-9025-4AA1-9B36-C5AE0A93B0F5}">
      <dgm:prSet/>
      <dgm:spPr/>
      <dgm:t>
        <a:bodyPr/>
        <a:lstStyle/>
        <a:p>
          <a:endParaRPr lang="en-US">
            <a:latin typeface="+mn-lt"/>
          </a:endParaRPr>
        </a:p>
      </dgm:t>
    </dgm:pt>
    <dgm:pt modelId="{97624CC8-6315-4683-B26C-C30D552DA5A6}" type="sibTrans" cxnId="{F942F56C-9025-4AA1-9B36-C5AE0A93B0F5}">
      <dgm:prSet/>
      <dgm:spPr/>
      <dgm:t>
        <a:bodyPr/>
        <a:lstStyle/>
        <a:p>
          <a:endParaRPr lang="en-US">
            <a:latin typeface="+mn-lt"/>
          </a:endParaRPr>
        </a:p>
      </dgm:t>
    </dgm:pt>
    <dgm:pt modelId="{A2322D3A-7AC2-4C5C-9D7E-EAB2313D47D4}">
      <dgm:prSet phldr="0" custT="1"/>
      <dgm:spPr/>
      <dgm: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LAUNCH</a:t>
          </a:r>
        </a:p>
      </dgm:t>
    </dgm:pt>
    <dgm:pt modelId="{4A8C15D4-B36F-4764-B4FF-F2AF790D3E17}" type="parTrans" cxnId="{179FAFCF-F878-464E-A8A6-1185EFA0E380}">
      <dgm:prSet/>
      <dgm:spPr/>
      <dgm:t>
        <a:bodyPr/>
        <a:lstStyle/>
        <a:p>
          <a:endParaRPr lang="en-US">
            <a:latin typeface="+mn-lt"/>
          </a:endParaRPr>
        </a:p>
      </dgm:t>
    </dgm:pt>
    <dgm:pt modelId="{84DE1C3A-3FC7-4DB3-88ED-33F65A71557A}" type="sibTrans" cxnId="{179FAFCF-F878-464E-A8A6-1185EFA0E380}">
      <dgm:prSet/>
      <dgm:spPr/>
      <dgm:t>
        <a:bodyPr/>
        <a:lstStyle/>
        <a:p>
          <a:endParaRPr lang="en-US">
            <a:latin typeface="+mn-lt"/>
          </a:endParaRPr>
        </a:p>
      </dgm:t>
    </dgm:pt>
    <dgm:pt modelId="{4F85505A-81B6-4FDA-A144-900B71DAD946}">
      <dgm:prSet phldr="0" custT="1"/>
      <dgm:spPr/>
      <dgm:t>
        <a:bodyPr/>
        <a:lstStyle/>
        <a:p>
          <a:pPr marL="0"/>
          <a:r>
            <a:rPr lang="en-US" sz="1600" kern="1200" spc="150" baseline="0" dirty="0">
              <a:solidFill>
                <a:prstClr val="black"/>
              </a:solidFill>
              <a:latin typeface="+mn-lt"/>
              <a:ea typeface="+mn-ea"/>
              <a:cs typeface="+mn-cs"/>
            </a:rPr>
            <a:t>STRATEGY</a:t>
          </a:r>
        </a:p>
      </dgm:t>
    </dgm:pt>
    <dgm:pt modelId="{D9A96E25-7BBE-4DDD-8DDE-B4970D4340A8}" type="parTrans" cxnId="{2D633B56-E147-4EFC-B9EE-6C0413F329B0}">
      <dgm:prSet/>
      <dgm:spPr/>
      <dgm:t>
        <a:bodyPr/>
        <a:lstStyle/>
        <a:p>
          <a:endParaRPr lang="en-US">
            <a:latin typeface="+mn-lt"/>
          </a:endParaRPr>
        </a:p>
      </dgm:t>
    </dgm:pt>
    <dgm:pt modelId="{68F74A88-49DC-44B1-BC0D-220A7B97601C}" type="sibTrans" cxnId="{2D633B56-E147-4EFC-B9EE-6C0413F329B0}">
      <dgm:prSet/>
      <dgm:spPr/>
      <dgm:t>
        <a:bodyPr/>
        <a:lstStyle/>
        <a:p>
          <a:endParaRPr lang="en-US">
            <a:latin typeface="+mn-lt"/>
          </a:endParaRPr>
        </a:p>
      </dgm:t>
    </dgm:pt>
    <dgm:pt modelId="{E4B4F7C4-5024-45F0-9FD7-C5068A1AE6C4}" type="pres">
      <dgm:prSet presAssocID="{0DD8915E-DC14-41D6-9BB5-F49E1C265163}" presName="Name0" presStyleCnt="0">
        <dgm:presLayoutVars>
          <dgm:dir/>
          <dgm:animLvl val="lvl"/>
          <dgm:resizeHandles val="exact"/>
        </dgm:presLayoutVars>
      </dgm:prSet>
      <dgm:spPr/>
    </dgm:pt>
    <dgm:pt modelId="{473E2436-1BC1-4A6C-8568-5C38418F52D1}" type="pres">
      <dgm:prSet presAssocID="{73D947E0-108F-4D20-A71E-3CF329F97212}" presName="composite" presStyleCnt="0"/>
      <dgm:spPr/>
    </dgm:pt>
    <dgm:pt modelId="{BDBD7220-3F85-45D2-BED6-5BBFBC23EAE3}" type="pres">
      <dgm:prSet presAssocID="{73D947E0-108F-4D20-A71E-3CF329F97212}" presName="parTx" presStyleLbl="alignNode1" presStyleIdx="0" presStyleCnt="5">
        <dgm:presLayoutVars>
          <dgm:chMax val="0"/>
          <dgm:chPref val="0"/>
        </dgm:presLayoutVars>
      </dgm:prSet>
      <dgm:spPr/>
    </dgm:pt>
    <dgm:pt modelId="{22359DD7-1BFB-4900-BAE6-6084F2F57988}" type="pres">
      <dgm:prSet presAssocID="{73D947E0-108F-4D20-A71E-3CF329F97212}" presName="desTx" presStyleLbl="alignAccFollowNode1" presStyleIdx="0" presStyleCnt="5">
        <dgm:presLayoutVars/>
      </dgm:prSet>
      <dgm:spPr/>
    </dgm:pt>
    <dgm:pt modelId="{38C65349-0C40-499F-9765-B6F38C2DC3C3}" type="pres">
      <dgm:prSet presAssocID="{AE813459-65AB-4FA9-B717-330DDA6DFA4E}" presName="space" presStyleCnt="0"/>
      <dgm:spPr/>
    </dgm:pt>
    <dgm:pt modelId="{C6650FDC-3601-45F5-9125-6E3F90A53F8A}" type="pres">
      <dgm:prSet presAssocID="{B1AFA1AF-0FF8-45B3-A6D0-0E255A2F637D}" presName="composite" presStyleCnt="0"/>
      <dgm:spPr/>
    </dgm:pt>
    <dgm:pt modelId="{C4F84DEA-2002-4D32-8E80-70EEE05E345A}" type="pres">
      <dgm:prSet presAssocID="{B1AFA1AF-0FF8-45B3-A6D0-0E255A2F637D}" presName="parTx" presStyleLbl="alignNode1" presStyleIdx="1" presStyleCnt="5">
        <dgm:presLayoutVars>
          <dgm:chMax val="0"/>
          <dgm:chPref val="0"/>
        </dgm:presLayoutVars>
      </dgm:prSet>
      <dgm:spPr/>
    </dgm:pt>
    <dgm:pt modelId="{4FEB85EB-D046-4CDB-8A62-BBCE260C4490}" type="pres">
      <dgm:prSet presAssocID="{B1AFA1AF-0FF8-45B3-A6D0-0E255A2F637D}" presName="desTx" presStyleLbl="alignAccFollowNode1" presStyleIdx="1" presStyleCnt="5">
        <dgm:presLayoutVars/>
      </dgm:prSet>
      <dgm:spPr/>
    </dgm:pt>
    <dgm:pt modelId="{40F59683-723F-44D1-8379-95635EED1AA8}" type="pres">
      <dgm:prSet presAssocID="{88649F7A-400B-4056-965D-C9AC0B3AD942}" presName="space" presStyleCnt="0"/>
      <dgm:spPr/>
    </dgm:pt>
    <dgm:pt modelId="{BB2E4F65-C461-40C3-BC82-6A29AA851F44}" type="pres">
      <dgm:prSet presAssocID="{E9682B4F-0217-4B50-923E-C104AA24290F}" presName="composite" presStyleCnt="0"/>
      <dgm:spPr/>
    </dgm:pt>
    <dgm:pt modelId="{49B7F8FA-D256-41EF-9327-52A3551D9A60}" type="pres">
      <dgm:prSet presAssocID="{E9682B4F-0217-4B50-923E-C104AA24290F}" presName="parTx" presStyleLbl="alignNode1" presStyleIdx="2" presStyleCnt="5">
        <dgm:presLayoutVars>
          <dgm:chMax val="0"/>
          <dgm:chPref val="0"/>
        </dgm:presLayoutVars>
      </dgm:prSet>
      <dgm:spPr/>
    </dgm:pt>
    <dgm:pt modelId="{6B5FE59C-B471-448A-AA7A-B526DCC4D4CA}" type="pres">
      <dgm:prSet presAssocID="{E9682B4F-0217-4B50-923E-C104AA24290F}" presName="desTx" presStyleLbl="alignAccFollowNode1" presStyleIdx="2" presStyleCnt="5">
        <dgm:presLayoutVars/>
      </dgm:prSet>
      <dgm:spPr/>
    </dgm:pt>
    <dgm:pt modelId="{A91542D9-4FB3-4302-AD03-3D6EF82E6748}" type="pres">
      <dgm:prSet presAssocID="{B8632E42-D7EB-4C31-877E-6F1B2801851A}" presName="space" presStyleCnt="0"/>
      <dgm:spPr/>
    </dgm:pt>
    <dgm:pt modelId="{1A7C3045-2DAF-4A19-82DB-79436B2E4575}" type="pres">
      <dgm:prSet presAssocID="{4F85505A-81B6-4FDA-A144-900B71DAD946}" presName="composite" presStyleCnt="0"/>
      <dgm:spPr/>
    </dgm:pt>
    <dgm:pt modelId="{4132ECB1-6BEF-4935-AFA3-B2EAA48FDE7E}" type="pres">
      <dgm:prSet presAssocID="{4F85505A-81B6-4FDA-A144-900B71DAD946}" presName="parTx" presStyleLbl="alignNode1" presStyleIdx="3" presStyleCnt="5">
        <dgm:presLayoutVars>
          <dgm:chMax val="0"/>
          <dgm:chPref val="0"/>
        </dgm:presLayoutVars>
      </dgm:prSet>
      <dgm:spPr/>
    </dgm:pt>
    <dgm:pt modelId="{C42A8BDE-B838-475D-AFDE-17B60D744AB6}" type="pres">
      <dgm:prSet presAssocID="{4F85505A-81B6-4FDA-A144-900B71DAD946}" presName="desTx" presStyleLbl="alignAccFollowNode1" presStyleIdx="3" presStyleCnt="5">
        <dgm:presLayoutVars/>
      </dgm:prSet>
      <dgm:spPr/>
    </dgm:pt>
    <dgm:pt modelId="{D0DC94A3-770A-4810-A89A-7DB7918862F6}" type="pres">
      <dgm:prSet presAssocID="{68F74A88-49DC-44B1-BC0D-220A7B97601C}" presName="space" presStyleCnt="0"/>
      <dgm:spPr/>
    </dgm:pt>
    <dgm:pt modelId="{647B2244-AC3A-441A-A6FB-6136FA04F429}" type="pres">
      <dgm:prSet presAssocID="{A2322D3A-7AC2-4C5C-9D7E-EAB2313D47D4}" presName="composite" presStyleCnt="0"/>
      <dgm:spPr/>
    </dgm:pt>
    <dgm:pt modelId="{59606EB9-9F10-4D12-A33F-A242FDCC0D0F}" type="pres">
      <dgm:prSet presAssocID="{A2322D3A-7AC2-4C5C-9D7E-EAB2313D47D4}" presName="parTx" presStyleLbl="alignNode1" presStyleIdx="4" presStyleCnt="5">
        <dgm:presLayoutVars>
          <dgm:chMax val="0"/>
          <dgm:chPref val="0"/>
        </dgm:presLayoutVars>
      </dgm:prSet>
      <dgm:spPr/>
    </dgm:pt>
    <dgm:pt modelId="{C8429E68-36DD-4F6A-A2F4-7CCDADCEFAD1}" type="pres">
      <dgm:prSet presAssocID="{A2322D3A-7AC2-4C5C-9D7E-EAB2313D47D4}" presName="desTx" presStyleLbl="alignAccFollowNode1" presStyleIdx="4" presStyleCnt="5">
        <dgm:presLayoutVars/>
      </dgm:prSet>
      <dgm:spPr/>
    </dgm:pt>
  </dgm:ptLst>
  <dgm:cxnLst>
    <dgm:cxn modelId="{F28D7702-2FC3-49BD-BB13-C989E5EE622A}" srcId="{0DD8915E-DC14-41D6-9BB5-F49E1C265163}" destId="{B1AFA1AF-0FF8-45B3-A6D0-0E255A2F637D}" srcOrd="1" destOrd="0" parTransId="{10C68AF5-481C-45AA-A216-8BBBB04515B9}" sibTransId="{88649F7A-400B-4056-965D-C9AC0B3AD942}"/>
    <dgm:cxn modelId="{31826907-E438-4A1B-A800-F181C547104F}" type="presOf" srcId="{30A490C8-22B4-4D68-875C-0F0DE2FF864D}" destId="{22359DD7-1BFB-4900-BAE6-6084F2F57988}" srcOrd="0" destOrd="0" presId="urn:microsoft.com/office/officeart/2016/7/layout/HorizontalActionList"/>
    <dgm:cxn modelId="{A0077D09-C12C-46D0-8DF7-194B6911362A}" srcId="{0DD8915E-DC14-41D6-9BB5-F49E1C265163}" destId="{73D947E0-108F-4D20-A71E-3CF329F97212}" srcOrd="0" destOrd="0" parTransId="{9D249532-A24D-4D8F-848A-9F42F2E486C9}" sibTransId="{AE813459-65AB-4FA9-B717-330DDA6DFA4E}"/>
    <dgm:cxn modelId="{5A5BA622-5DEB-48B9-88D9-C1DE36C711E5}" srcId="{B1AFA1AF-0FF8-45B3-A6D0-0E255A2F637D}" destId="{50418D2B-9486-42DE-AFDD-1D31420040FF}" srcOrd="0" destOrd="0" parTransId="{D5A17F6B-93F5-442B-938A-0F38C281BE88}" sibTransId="{1D87A0A5-8024-4710-846B-D5BFAC785107}"/>
    <dgm:cxn modelId="{711E093C-AD42-45A4-8D40-A2D39702062E}" srcId="{A2322D3A-7AC2-4C5C-9D7E-EAB2313D47D4}" destId="{8FE81FEC-2664-411F-AEB3-065F29F52751}" srcOrd="0" destOrd="0" parTransId="{BCBC007E-0269-421B-9C41-DE26D5C3A822}" sibTransId="{80230EB7-7230-4881-A631-309C07417378}"/>
    <dgm:cxn modelId="{77A55366-077C-403B-A9E1-B9C6B5CA3288}" type="presOf" srcId="{73D947E0-108F-4D20-A71E-3CF329F97212}" destId="{BDBD7220-3F85-45D2-BED6-5BBFBC23EAE3}" srcOrd="0" destOrd="0" presId="urn:microsoft.com/office/officeart/2016/7/layout/HorizontalActionList"/>
    <dgm:cxn modelId="{F942F56C-9025-4AA1-9B36-C5AE0A93B0F5}" srcId="{4F85505A-81B6-4FDA-A144-900B71DAD946}" destId="{FEB4A941-E9FA-4A86-A673-85FF34B35F20}" srcOrd="0" destOrd="0" parTransId="{39522508-BC4E-4DD5-A744-AFEFFE36DB74}" sibTransId="{97624CC8-6315-4683-B26C-C30D552DA5A6}"/>
    <dgm:cxn modelId="{B7F6ED6E-855A-4A7B-AE18-3BD04546002C}" type="presOf" srcId="{B1AFA1AF-0FF8-45B3-A6D0-0E255A2F637D}" destId="{C4F84DEA-2002-4D32-8E80-70EEE05E345A}" srcOrd="0" destOrd="0" presId="urn:microsoft.com/office/officeart/2016/7/layout/HorizontalActionList"/>
    <dgm:cxn modelId="{51563A4F-C0EB-47D6-B5BC-47A4E599AD4B}" srcId="{E9682B4F-0217-4B50-923E-C104AA24290F}" destId="{0EC0C300-11E4-45CF-8418-973585107209}" srcOrd="0" destOrd="0" parTransId="{1E4DD98E-100E-46B7-B24A-408BBF69E9FA}" sibTransId="{90FAB5D1-62B3-4FF6-A07D-EE607F529C32}"/>
    <dgm:cxn modelId="{6291F24F-B536-4688-99BC-6A4CB5E15E15}" type="presOf" srcId="{4F85505A-81B6-4FDA-A144-900B71DAD946}" destId="{4132ECB1-6BEF-4935-AFA3-B2EAA48FDE7E}" srcOrd="0" destOrd="0" presId="urn:microsoft.com/office/officeart/2016/7/layout/HorizontalActionList"/>
    <dgm:cxn modelId="{2D633B56-E147-4EFC-B9EE-6C0413F329B0}" srcId="{0DD8915E-DC14-41D6-9BB5-F49E1C265163}" destId="{4F85505A-81B6-4FDA-A144-900B71DAD946}" srcOrd="3" destOrd="0" parTransId="{D9A96E25-7BBE-4DDD-8DDE-B4970D4340A8}" sibTransId="{68F74A88-49DC-44B1-BC0D-220A7B97601C}"/>
    <dgm:cxn modelId="{110097B3-0B24-42EE-9C79-845C028B379B}" type="presOf" srcId="{E9682B4F-0217-4B50-923E-C104AA24290F}" destId="{49B7F8FA-D256-41EF-9327-52A3551D9A60}" srcOrd="0" destOrd="0" presId="urn:microsoft.com/office/officeart/2016/7/layout/HorizontalActionList"/>
    <dgm:cxn modelId="{C54EA6C2-0E6B-42D8-9A4A-4456127A91A8}" type="presOf" srcId="{A2322D3A-7AC2-4C5C-9D7E-EAB2313D47D4}" destId="{59606EB9-9F10-4D12-A33F-A242FDCC0D0F}" srcOrd="0" destOrd="0" presId="urn:microsoft.com/office/officeart/2016/7/layout/HorizontalActionList"/>
    <dgm:cxn modelId="{E339F9C8-AD35-4E33-9434-788C81500EB2}" type="presOf" srcId="{8FE81FEC-2664-411F-AEB3-065F29F52751}" destId="{C8429E68-36DD-4F6A-A2F4-7CCDADCEFAD1}" srcOrd="0" destOrd="0" presId="urn:microsoft.com/office/officeart/2016/7/layout/HorizontalActionList"/>
    <dgm:cxn modelId="{6C23D0C9-74B2-4C8B-AB2F-A03B3B0EBE56}" srcId="{0DD8915E-DC14-41D6-9BB5-F49E1C265163}" destId="{E9682B4F-0217-4B50-923E-C104AA24290F}" srcOrd="2" destOrd="0" parTransId="{E0F6C4AF-9BBB-4698-91D7-F9AE3EACBD5D}" sibTransId="{B8632E42-D7EB-4C31-877E-6F1B2801851A}"/>
    <dgm:cxn modelId="{381FE1CC-8184-4745-8EB3-6DE11655998D}" srcId="{73D947E0-108F-4D20-A71E-3CF329F97212}" destId="{30A490C8-22B4-4D68-875C-0F0DE2FF864D}" srcOrd="0" destOrd="0" parTransId="{035C64B0-4F0C-4FD1-BD23-B1D4C9887CBE}" sibTransId="{45495DA8-8707-41E3-A12B-FA5766269C44}"/>
    <dgm:cxn modelId="{179FAFCF-F878-464E-A8A6-1185EFA0E380}" srcId="{0DD8915E-DC14-41D6-9BB5-F49E1C265163}" destId="{A2322D3A-7AC2-4C5C-9D7E-EAB2313D47D4}" srcOrd="4" destOrd="0" parTransId="{4A8C15D4-B36F-4764-B4FF-F2AF790D3E17}" sibTransId="{84DE1C3A-3FC7-4DB3-88ED-33F65A71557A}"/>
    <dgm:cxn modelId="{8CB96BD1-8B01-481A-B525-C5C507C9951C}" type="presOf" srcId="{0EC0C300-11E4-45CF-8418-973585107209}" destId="{6B5FE59C-B471-448A-AA7A-B526DCC4D4CA}" srcOrd="0" destOrd="0" presId="urn:microsoft.com/office/officeart/2016/7/layout/HorizontalActionList"/>
    <dgm:cxn modelId="{36A4EED2-16DE-4F21-9B57-BD053CD7ED3D}" type="presOf" srcId="{FEB4A941-E9FA-4A86-A673-85FF34B35F20}" destId="{C42A8BDE-B838-475D-AFDE-17B60D744AB6}" srcOrd="0" destOrd="0" presId="urn:microsoft.com/office/officeart/2016/7/layout/HorizontalActionList"/>
    <dgm:cxn modelId="{BF1349D4-34AE-476D-8D7B-F3ABAB74304F}" type="presOf" srcId="{50418D2B-9486-42DE-AFDD-1D31420040FF}" destId="{4FEB85EB-D046-4CDB-8A62-BBCE260C4490}" srcOrd="0" destOrd="0" presId="urn:microsoft.com/office/officeart/2016/7/layout/HorizontalActionList"/>
    <dgm:cxn modelId="{825BC9D8-F515-4FBF-8CF8-23CD32968E1D}" type="presOf" srcId="{0DD8915E-DC14-41D6-9BB5-F49E1C265163}" destId="{E4B4F7C4-5024-45F0-9FD7-C5068A1AE6C4}" srcOrd="0" destOrd="0" presId="urn:microsoft.com/office/officeart/2016/7/layout/HorizontalActionList"/>
    <dgm:cxn modelId="{E9D2B9D9-3B26-471C-AF45-E02D1C258CD3}" type="presParOf" srcId="{E4B4F7C4-5024-45F0-9FD7-C5068A1AE6C4}" destId="{473E2436-1BC1-4A6C-8568-5C38418F52D1}" srcOrd="0" destOrd="0" presId="urn:microsoft.com/office/officeart/2016/7/layout/HorizontalActionList"/>
    <dgm:cxn modelId="{A151C920-5872-4C88-8534-922E9C800B9B}" type="presParOf" srcId="{473E2436-1BC1-4A6C-8568-5C38418F52D1}" destId="{BDBD7220-3F85-45D2-BED6-5BBFBC23EAE3}" srcOrd="0" destOrd="0" presId="urn:microsoft.com/office/officeart/2016/7/layout/HorizontalActionList"/>
    <dgm:cxn modelId="{45373909-AB37-4D9A-936C-DC8447BC111D}" type="presParOf" srcId="{473E2436-1BC1-4A6C-8568-5C38418F52D1}" destId="{22359DD7-1BFB-4900-BAE6-6084F2F57988}" srcOrd="1" destOrd="0" presId="urn:microsoft.com/office/officeart/2016/7/layout/HorizontalActionList"/>
    <dgm:cxn modelId="{CFC7E7C1-85BC-47FC-BC11-D0BACA8440B9}" type="presParOf" srcId="{E4B4F7C4-5024-45F0-9FD7-C5068A1AE6C4}" destId="{38C65349-0C40-499F-9765-B6F38C2DC3C3}" srcOrd="1" destOrd="0" presId="urn:microsoft.com/office/officeart/2016/7/layout/HorizontalActionList"/>
    <dgm:cxn modelId="{86FF1107-69E9-4310-A0D8-2BF61292A72B}" type="presParOf" srcId="{E4B4F7C4-5024-45F0-9FD7-C5068A1AE6C4}" destId="{C6650FDC-3601-45F5-9125-6E3F90A53F8A}" srcOrd="2" destOrd="0" presId="urn:microsoft.com/office/officeart/2016/7/layout/HorizontalActionList"/>
    <dgm:cxn modelId="{1C7F1C64-2F3D-4695-A56C-92B1B848B0C2}" type="presParOf" srcId="{C6650FDC-3601-45F5-9125-6E3F90A53F8A}" destId="{C4F84DEA-2002-4D32-8E80-70EEE05E345A}" srcOrd="0" destOrd="0" presId="urn:microsoft.com/office/officeart/2016/7/layout/HorizontalActionList"/>
    <dgm:cxn modelId="{DC59A3FF-666D-48A7-B3BE-98A9F829402D}" type="presParOf" srcId="{C6650FDC-3601-45F5-9125-6E3F90A53F8A}" destId="{4FEB85EB-D046-4CDB-8A62-BBCE260C4490}" srcOrd="1" destOrd="0" presId="urn:microsoft.com/office/officeart/2016/7/layout/HorizontalActionList"/>
    <dgm:cxn modelId="{AAE65B9C-F662-4FAA-8FDB-82E7FB86BB24}" type="presParOf" srcId="{E4B4F7C4-5024-45F0-9FD7-C5068A1AE6C4}" destId="{40F59683-723F-44D1-8379-95635EED1AA8}" srcOrd="3" destOrd="0" presId="urn:microsoft.com/office/officeart/2016/7/layout/HorizontalActionList"/>
    <dgm:cxn modelId="{F5BE37E3-59D0-4D56-B08C-9B1D93695802}" type="presParOf" srcId="{E4B4F7C4-5024-45F0-9FD7-C5068A1AE6C4}" destId="{BB2E4F65-C461-40C3-BC82-6A29AA851F44}" srcOrd="4" destOrd="0" presId="urn:microsoft.com/office/officeart/2016/7/layout/HorizontalActionList"/>
    <dgm:cxn modelId="{1FC3B8DB-8632-4AA8-99E5-4F0C12504130}" type="presParOf" srcId="{BB2E4F65-C461-40C3-BC82-6A29AA851F44}" destId="{49B7F8FA-D256-41EF-9327-52A3551D9A60}" srcOrd="0" destOrd="0" presId="urn:microsoft.com/office/officeart/2016/7/layout/HorizontalActionList"/>
    <dgm:cxn modelId="{03A1CBF9-FFCE-4B8C-9850-8B297556CCF4}" type="presParOf" srcId="{BB2E4F65-C461-40C3-BC82-6A29AA851F44}" destId="{6B5FE59C-B471-448A-AA7A-B526DCC4D4CA}" srcOrd="1" destOrd="0" presId="urn:microsoft.com/office/officeart/2016/7/layout/HorizontalActionList"/>
    <dgm:cxn modelId="{BAB9C1C4-8A05-4AE7-B42E-55875981524E}" type="presParOf" srcId="{E4B4F7C4-5024-45F0-9FD7-C5068A1AE6C4}" destId="{A91542D9-4FB3-4302-AD03-3D6EF82E6748}" srcOrd="5" destOrd="0" presId="urn:microsoft.com/office/officeart/2016/7/layout/HorizontalActionList"/>
    <dgm:cxn modelId="{F7DEAAC8-FCAD-4F6B-92BD-91B8342F3277}" type="presParOf" srcId="{E4B4F7C4-5024-45F0-9FD7-C5068A1AE6C4}" destId="{1A7C3045-2DAF-4A19-82DB-79436B2E4575}" srcOrd="6" destOrd="0" presId="urn:microsoft.com/office/officeart/2016/7/layout/HorizontalActionList"/>
    <dgm:cxn modelId="{13555CA3-20BE-41F8-BD09-0BA8CEE1C702}" type="presParOf" srcId="{1A7C3045-2DAF-4A19-82DB-79436B2E4575}" destId="{4132ECB1-6BEF-4935-AFA3-B2EAA48FDE7E}" srcOrd="0" destOrd="0" presId="urn:microsoft.com/office/officeart/2016/7/layout/HorizontalActionList"/>
    <dgm:cxn modelId="{0848E8B2-6BD5-4CB6-B7E0-F8F1B1F78E2F}" type="presParOf" srcId="{1A7C3045-2DAF-4A19-82DB-79436B2E4575}" destId="{C42A8BDE-B838-475D-AFDE-17B60D744AB6}" srcOrd="1" destOrd="0" presId="urn:microsoft.com/office/officeart/2016/7/layout/HorizontalActionList"/>
    <dgm:cxn modelId="{FD5AD2F1-E5D1-4359-99EB-D3225676DF7F}" type="presParOf" srcId="{E4B4F7C4-5024-45F0-9FD7-C5068A1AE6C4}" destId="{D0DC94A3-770A-4810-A89A-7DB7918862F6}" srcOrd="7" destOrd="0" presId="urn:microsoft.com/office/officeart/2016/7/layout/HorizontalActionList"/>
    <dgm:cxn modelId="{2608DA2F-9259-4A20-98D1-9A5F5780B66F}" type="presParOf" srcId="{E4B4F7C4-5024-45F0-9FD7-C5068A1AE6C4}" destId="{647B2244-AC3A-441A-A6FB-6136FA04F429}" srcOrd="8" destOrd="0" presId="urn:microsoft.com/office/officeart/2016/7/layout/HorizontalActionList"/>
    <dgm:cxn modelId="{F55613FD-292F-4CCF-A44A-E9FC24D70E0E}" type="presParOf" srcId="{647B2244-AC3A-441A-A6FB-6136FA04F429}" destId="{59606EB9-9F10-4D12-A33F-A242FDCC0D0F}" srcOrd="0" destOrd="0" presId="urn:microsoft.com/office/officeart/2016/7/layout/HorizontalActionList"/>
    <dgm:cxn modelId="{7B4FE576-C66F-4D92-B6AC-DA1D068316E4}" type="presParOf" srcId="{647B2244-AC3A-441A-A6FB-6136FA04F429}" destId="{C8429E68-36DD-4F6A-A2F4-7CCDADCEFAD1}"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D7220-3F85-45D2-BED6-5BBFBC23EAE3}">
      <dsp:nvSpPr>
        <dsp:cNvPr id="0" name=""/>
        <dsp:cNvSpPr/>
      </dsp:nvSpPr>
      <dsp:spPr>
        <a:xfrm>
          <a:off x="863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914400" rtl="0" eaLnBrk="1" latinLnBrk="0" hangingPunct="1">
            <a:lnSpc>
              <a:spcPct val="90000"/>
            </a:lnSpc>
            <a:spcBef>
              <a:spcPct val="0"/>
            </a:spcBef>
            <a:spcAft>
              <a:spcPct val="35000"/>
            </a:spcAft>
            <a:buFont typeface="Arial" panose="020B0604020202020204" pitchFamily="34" charset="0"/>
            <a:buNone/>
          </a:pPr>
          <a:r>
            <a:rPr lang="en-US" sz="1600" kern="1200" spc="150" baseline="0" dirty="0">
              <a:solidFill>
                <a:schemeClr val="tx1"/>
              </a:solidFill>
              <a:latin typeface="+mn-lt"/>
              <a:ea typeface="+mj-ea"/>
              <a:cs typeface="+mj-cs"/>
            </a:rPr>
            <a:t>PLANNING</a:t>
          </a:r>
        </a:p>
      </dsp:txBody>
      <dsp:txXfrm>
        <a:off x="8634" y="748982"/>
        <a:ext cx="2013350" cy="604005"/>
      </dsp:txXfrm>
    </dsp:sp>
    <dsp:sp modelId="{22359DD7-1BFB-4900-BAE6-6084F2F57988}">
      <dsp:nvSpPr>
        <dsp:cNvPr id="0" name=""/>
        <dsp:cNvSpPr/>
      </dsp:nvSpPr>
      <dsp:spPr>
        <a:xfrm>
          <a:off x="863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Synergize scalable e-commerce</a:t>
          </a:r>
        </a:p>
      </dsp:txBody>
      <dsp:txXfrm>
        <a:off x="8634" y="1352987"/>
        <a:ext cx="2013350" cy="1642942"/>
      </dsp:txXfrm>
    </dsp:sp>
    <dsp:sp modelId="{C4F84DEA-2002-4D32-8E80-70EEE05E345A}">
      <dsp:nvSpPr>
        <dsp:cNvPr id="0" name=""/>
        <dsp:cNvSpPr/>
      </dsp:nvSpPr>
      <dsp:spPr>
        <a:xfrm>
          <a:off x="212987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MARKETING</a:t>
          </a:r>
        </a:p>
      </dsp:txBody>
      <dsp:txXfrm>
        <a:off x="2129879" y="748982"/>
        <a:ext cx="2013350" cy="604005"/>
      </dsp:txXfrm>
    </dsp:sp>
    <dsp:sp modelId="{4FEB85EB-D046-4CDB-8A62-BBCE260C4490}">
      <dsp:nvSpPr>
        <dsp:cNvPr id="0" name=""/>
        <dsp:cNvSpPr/>
      </dsp:nvSpPr>
      <dsp:spPr>
        <a:xfrm>
          <a:off x="212987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22300">
            <a:lnSpc>
              <a:spcPct val="100000"/>
            </a:lnSpc>
            <a:spcBef>
              <a:spcPct val="0"/>
            </a:spcBef>
            <a:spcAft>
              <a:spcPct val="35000"/>
            </a:spcAft>
            <a:buNone/>
          </a:pPr>
          <a:r>
            <a:rPr lang="en-US" sz="1400" kern="1200" spc="50" baseline="0" dirty="0">
              <a:latin typeface="+mn-lt"/>
            </a:rPr>
            <a:t>Disseminate standardized metrics</a:t>
          </a:r>
        </a:p>
      </dsp:txBody>
      <dsp:txXfrm>
        <a:off x="2129879" y="1352987"/>
        <a:ext cx="2013350" cy="1642942"/>
      </dsp:txXfrm>
    </dsp:sp>
    <dsp:sp modelId="{49B7F8FA-D256-41EF-9327-52A3551D9A60}">
      <dsp:nvSpPr>
        <dsp:cNvPr id="0" name=""/>
        <dsp:cNvSpPr/>
      </dsp:nvSpPr>
      <dsp:spPr>
        <a:xfrm>
          <a:off x="4251124"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DESIGN</a:t>
          </a:r>
        </a:p>
      </dsp:txBody>
      <dsp:txXfrm>
        <a:off x="4251124" y="748982"/>
        <a:ext cx="2013350" cy="604005"/>
      </dsp:txXfrm>
    </dsp:sp>
    <dsp:sp modelId="{6B5FE59C-B471-448A-AA7A-B526DCC4D4CA}">
      <dsp:nvSpPr>
        <dsp:cNvPr id="0" name=""/>
        <dsp:cNvSpPr/>
      </dsp:nvSpPr>
      <dsp:spPr>
        <a:xfrm>
          <a:off x="4251124"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Coordinate e-business applications</a:t>
          </a:r>
        </a:p>
      </dsp:txBody>
      <dsp:txXfrm>
        <a:off x="4251124" y="1352987"/>
        <a:ext cx="2013350" cy="1642942"/>
      </dsp:txXfrm>
    </dsp:sp>
    <dsp:sp modelId="{4132ECB1-6BEF-4935-AFA3-B2EAA48FDE7E}">
      <dsp:nvSpPr>
        <dsp:cNvPr id="0" name=""/>
        <dsp:cNvSpPr/>
      </dsp:nvSpPr>
      <dsp:spPr>
        <a:xfrm>
          <a:off x="6372369"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711200">
            <a:lnSpc>
              <a:spcPct val="90000"/>
            </a:lnSpc>
            <a:spcBef>
              <a:spcPct val="0"/>
            </a:spcBef>
            <a:spcAft>
              <a:spcPct val="35000"/>
            </a:spcAft>
            <a:buNone/>
          </a:pPr>
          <a:r>
            <a:rPr lang="en-US" sz="1600" kern="1200" spc="150" baseline="0" dirty="0">
              <a:solidFill>
                <a:prstClr val="black"/>
              </a:solidFill>
              <a:latin typeface="+mn-lt"/>
              <a:ea typeface="+mn-ea"/>
              <a:cs typeface="+mn-cs"/>
            </a:rPr>
            <a:t>STRATEGY</a:t>
          </a:r>
        </a:p>
      </dsp:txBody>
      <dsp:txXfrm>
        <a:off x="6372369" y="748982"/>
        <a:ext cx="2013350" cy="604005"/>
      </dsp:txXfrm>
    </dsp:sp>
    <dsp:sp modelId="{C42A8BDE-B838-475D-AFDE-17B60D744AB6}">
      <dsp:nvSpPr>
        <dsp:cNvPr id="0" name=""/>
        <dsp:cNvSpPr/>
      </dsp:nvSpPr>
      <dsp:spPr>
        <a:xfrm>
          <a:off x="6372369"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8874" tIns="198874" rIns="198874" bIns="198874"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Foster holistically superior methodologies</a:t>
          </a:r>
        </a:p>
      </dsp:txBody>
      <dsp:txXfrm>
        <a:off x="6372369" y="1352987"/>
        <a:ext cx="2013350" cy="1642942"/>
      </dsp:txXfrm>
    </dsp:sp>
    <dsp:sp modelId="{59606EB9-9F10-4D12-A33F-A242FDCC0D0F}">
      <dsp:nvSpPr>
        <dsp:cNvPr id="0" name=""/>
        <dsp:cNvSpPr/>
      </dsp:nvSpPr>
      <dsp:spPr>
        <a:xfrm>
          <a:off x="8493615" y="748982"/>
          <a:ext cx="2013350" cy="60400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099" tIns="159099" rIns="159099" bIns="159099" numCol="1" spcCol="1270" anchor="ctr" anchorCtr="0">
          <a:noAutofit/>
        </a:bodyPr>
        <a:lstStyle/>
        <a:p>
          <a:pPr marL="0" lvl="0" indent="0" algn="ctr" defTabSz="889000">
            <a:lnSpc>
              <a:spcPct val="90000"/>
            </a:lnSpc>
            <a:spcBef>
              <a:spcPct val="0"/>
            </a:spcBef>
            <a:spcAft>
              <a:spcPct val="35000"/>
            </a:spcAft>
            <a:buNone/>
          </a:pPr>
          <a:r>
            <a:rPr lang="en-US" sz="1600" kern="1200" spc="150" baseline="0" dirty="0">
              <a:solidFill>
                <a:prstClr val="black"/>
              </a:solidFill>
              <a:latin typeface="+mn-lt"/>
              <a:ea typeface="+mn-ea"/>
              <a:cs typeface="+mn-cs"/>
            </a:rPr>
            <a:t>LAUNCH</a:t>
          </a:r>
        </a:p>
      </dsp:txBody>
      <dsp:txXfrm>
        <a:off x="8493615" y="748982"/>
        <a:ext cx="2013350" cy="604005"/>
      </dsp:txXfrm>
    </dsp:sp>
    <dsp:sp modelId="{C8429E68-36DD-4F6A-A2F4-7CCDADCEFAD1}">
      <dsp:nvSpPr>
        <dsp:cNvPr id="0" name=""/>
        <dsp:cNvSpPr/>
      </dsp:nvSpPr>
      <dsp:spPr>
        <a:xfrm>
          <a:off x="8493615" y="1352987"/>
          <a:ext cx="2013350" cy="164294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2880" tIns="182880" rIns="182880" bIns="182880" numCol="1" spcCol="1270" anchor="t" anchorCtr="0">
          <a:noAutofit/>
        </a:bodyPr>
        <a:lstStyle/>
        <a:p>
          <a:pPr marL="0" lvl="0" indent="0" algn="l" defTabSz="666750" rtl="0">
            <a:lnSpc>
              <a:spcPct val="100000"/>
            </a:lnSpc>
            <a:spcBef>
              <a:spcPct val="0"/>
            </a:spcBef>
            <a:spcAft>
              <a:spcPct val="35000"/>
            </a:spcAft>
            <a:buNone/>
          </a:pPr>
          <a:r>
            <a:rPr lang="en-US" sz="1400" kern="1200" spc="50" baseline="0" dirty="0">
              <a:solidFill>
                <a:prstClr val="black">
                  <a:hueOff val="0"/>
                  <a:satOff val="0"/>
                  <a:lumOff val="0"/>
                  <a:alphaOff val="0"/>
                </a:prstClr>
              </a:solidFill>
              <a:latin typeface="+mn-lt"/>
              <a:ea typeface="+mn-ea"/>
              <a:cs typeface="+mn-cs"/>
            </a:rPr>
            <a:t>Deploy strategic networks with compelling e-business needs</a:t>
          </a:r>
        </a:p>
      </dsp:txBody>
      <dsp:txXfrm>
        <a:off x="8493615" y="1352987"/>
        <a:ext cx="2013350" cy="1642942"/>
      </dsp:txXfrm>
    </dsp:sp>
  </dsp:spTree>
</dsp:drawing>
</file>

<file path=ppt/diagrams/layout1.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10/24/2023</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‹N°›</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10/24/2023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‹N°›</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4205399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3429000"/>
            <a:ext cx="4941771" cy="212804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chor="ctr" anchorCtr="0">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dirty="0"/>
              <a:t>Click icon to add SmartArt graphic</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272533"/>
            <a:ext cx="4296508" cy="953298"/>
          </a:xfrm>
        </p:spPr>
        <p:txBody>
          <a:bodyPr>
            <a:noAutofit/>
          </a:bodyPr>
          <a:lstStyle>
            <a:lvl1pPr>
              <a:defRPr lang="en-US" sz="2800" kern="1200" spc="150" baseline="0" dirty="0">
                <a:solidFill>
                  <a:schemeClr val="tx1"/>
                </a:solidFill>
                <a:latin typeface="+mj-lt"/>
                <a:ea typeface="+mj-ea"/>
                <a:cs typeface="+mj-cs"/>
              </a:defRPr>
            </a:lvl1pPr>
          </a:lstStyle>
          <a:p>
            <a:r>
              <a:rPr lang="en-US" dirty="0"/>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306751" y="1507772"/>
            <a:ext cx="2141764" cy="514350"/>
          </a:xfrm>
        </p:spPr>
        <p:txBody>
          <a:bodyPr anchor="ctr">
            <a:noAutofit/>
          </a:bodyPr>
          <a:lstStyle>
            <a:lvl1pPr marL="0" indent="0" algn="r">
              <a:buNone/>
              <a:defRPr sz="2000"/>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872808" y="2584097"/>
            <a:ext cx="2141764" cy="514350"/>
          </a:xfrm>
        </p:spPr>
        <p:txBody>
          <a:bodyPr anchor="ctr">
            <a:no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479233" y="3660422"/>
            <a:ext cx="2141764" cy="514350"/>
          </a:xfrm>
        </p:spPr>
        <p:txBody>
          <a:bodyPr anchor="ctr">
            <a:no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2063433" y="4736748"/>
            <a:ext cx="2141764" cy="514350"/>
          </a:xfrm>
        </p:spPr>
        <p:txBody>
          <a:bodyPr anchor="ctr">
            <a:no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‹N°›</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EE24E1DB-1F20-4C28-8069-D9219D1F8BBD}"/>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72757"/>
            <a:ext cx="8421688" cy="1644984"/>
          </a:xfrm>
        </p:spPr>
        <p:txBody>
          <a:bodyPr>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883877"/>
            <a:ext cx="3924300"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883877"/>
            <a:ext cx="3943627" cy="864157"/>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38250" y="522515"/>
            <a:ext cx="9710646" cy="1377306"/>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3023393"/>
            <a:ext cx="2896671"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3023393"/>
            <a:ext cx="2882475" cy="768371"/>
          </a:xfrm>
        </p:spPr>
        <p:txBody>
          <a:bodyPr anchor="ctr" anchorCtr="0">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954593"/>
            <a:ext cx="5111750" cy="1921958"/>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92195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 uri="{C183D7F6-B498-43B3-948B-1728B52AA6E4}">
                <adec:decorative xmlns:adec="http://schemas.microsoft.com/office/drawing/2017/decorative" val="1"/>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a:t>20XX</a:t>
            </a:r>
            <a:endParaRPr lang="en-US" dirty="0"/>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351693"/>
            <a:ext cx="4179570" cy="2453652"/>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107620"/>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a:t>20XX</a:t>
            </a:r>
            <a:endParaRPr lang="en-US" dirty="0"/>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291403"/>
            <a:ext cx="2895600" cy="2054606"/>
          </a:xfrm>
        </p:spPr>
        <p:txBody>
          <a:bodyPr anchor="b">
            <a:no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7A1CF8B-3479-49A3-A30E-2F2ECE962075}"/>
              </a:ext>
              <a:ext uri="{C183D7F6-B498-43B3-948B-1728B52AA6E4}">
                <adec:decorative xmlns:adec="http://schemas.microsoft.com/office/drawing/2017/decorative" val="1"/>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612949"/>
            <a:ext cx="5111750" cy="2263602"/>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2263602"/>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a:t>20XX</a:t>
            </a:r>
            <a:endParaRPr lang="en-US" dirty="0"/>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F05D2CCB-CCFC-4A8A-ADA9-C1E4D13B9681}"/>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522514"/>
            <a:ext cx="4179570" cy="3341857"/>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31859"/>
            <a:ext cx="4179570" cy="365125"/>
          </a:xfrm>
        </p:spPr>
        <p:txBody>
          <a:bodyPr anchor="ctr" anchorCtr="0">
            <a:no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dirty="0"/>
              <a:t>Click icon to add chart</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dirty="0"/>
              <a:t>Click icon to add table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ctr" anchorCtr="0">
            <a:no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a:t>20XX</a:t>
            </a:r>
            <a:endParaRPr lang="en-US" dirty="0"/>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228567" y="892177"/>
            <a:ext cx="9577983" cy="1325563"/>
          </a:xfrm>
        </p:spPr>
        <p:txBody>
          <a:bodyPr>
            <a:noAutofit/>
          </a:bodyPr>
          <a:lstStyle>
            <a:lvl1pPr algn="ctr">
              <a:defRPr lang="en-US" sz="2800" kern="1200" spc="150" baseline="0" dirty="0">
                <a:solidFill>
                  <a:schemeClr val="tx1"/>
                </a:solidFill>
                <a:latin typeface="+mj-lt"/>
                <a:ea typeface="+mj-ea"/>
                <a:cs typeface="+mj-cs"/>
              </a:defRPr>
            </a:lvl1pPr>
          </a:lstStyle>
          <a:p>
            <a:r>
              <a:rPr lang="en-US" dirty="0"/>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2pPr marL="0" indent="0" algn="ctr">
              <a:spcBef>
                <a:spcPts val="0"/>
              </a:spcBef>
              <a:buNone/>
              <a:defRPr sz="1400"/>
            </a:lvl2pPr>
          </a:lstStyle>
          <a:p>
            <a:pPr lvl="1"/>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ctr">
              <a:spcBef>
                <a:spcPts val="0"/>
              </a:spcBef>
              <a:buNone/>
              <a:defRPr sz="1400"/>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660747"/>
          </a:xfrm>
        </p:spPr>
        <p:txBody>
          <a:bodyPr anchor="t">
            <a:norm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500168" y="892177"/>
            <a:ext cx="9088438" cy="1135899"/>
          </a:xfrm>
        </p:spPr>
        <p:txBody>
          <a:bodyPr>
            <a:no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ctr">
              <a:lnSpc>
                <a:spcPct val="100000"/>
              </a:lnSpc>
              <a:buFont typeface="Arial" panose="020B0604020202020204" pitchFamily="34" charset="0"/>
              <a:buNone/>
              <a:defRPr sz="900">
                <a:solidFill>
                  <a:sysClr val="windowText" lastClr="000000"/>
                </a:solidFill>
              </a:defRPr>
            </a:lvl1pPr>
          </a:lstStyle>
          <a:p>
            <a:r>
              <a:rPr lang="en-US" dirty="0"/>
              <a:t>Click icon to add picture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779603"/>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570485"/>
            <a:ext cx="2105135"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779603"/>
            <a:ext cx="2299855"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570485"/>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779603"/>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38439"/>
            <a:ext cx="1828800"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38439"/>
            <a:ext cx="1813474"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ctr">
              <a:lnSpc>
                <a:spcPct val="100000"/>
              </a:lnSpc>
              <a:buNone/>
              <a:defRPr sz="900">
                <a:solidFill>
                  <a:sysClr val="windowText" lastClr="000000"/>
                </a:solidFill>
              </a:defRPr>
            </a:lvl1pPr>
          </a:lstStyle>
          <a:p>
            <a:r>
              <a:rPr lang="en-US" dirty="0"/>
              <a:t>Click icon to add picture</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429321"/>
            <a:ext cx="1828800" cy="202838"/>
          </a:xfrm>
        </p:spPr>
        <p:txBody>
          <a:bodyPr anchor="ctr" anchorCtr="0">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38439"/>
            <a:ext cx="1844126" cy="343061"/>
          </a:xfrm>
        </p:spPr>
        <p:txBody>
          <a:bodyPr anchor="t" anchorCtr="0">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a:t>20XX</a:t>
            </a:r>
            <a:endParaRPr lang="en-US" dirty="0"/>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‹N°›</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134303"/>
            <a:ext cx="10515600" cy="1325563"/>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‹N°›</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8.xml"/><Relationship Id="rId5" Type="http://schemas.openxmlformats.org/officeDocument/2006/relationships/image" Target="../media/image20.png"/><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image" Target="../media/image22.jpg"/><Relationship Id="rId7" Type="http://schemas.openxmlformats.org/officeDocument/2006/relationships/image" Target="../media/image25.jpg"/><Relationship Id="rId2" Type="http://schemas.openxmlformats.org/officeDocument/2006/relationships/image" Target="../media/image21.png"/><Relationship Id="rId1" Type="http://schemas.openxmlformats.org/officeDocument/2006/relationships/slideLayout" Target="../slideLayouts/slideLayout9.xml"/><Relationship Id="rId6" Type="http://schemas.openxmlformats.org/officeDocument/2006/relationships/image" Target="../media/image24.jpg"/><Relationship Id="rId5" Type="http://schemas.openxmlformats.org/officeDocument/2006/relationships/image" Target="../media/image20.png"/><Relationship Id="rId4" Type="http://schemas.openxmlformats.org/officeDocument/2006/relationships/image" Target="../media/image23.jpg"/><Relationship Id="rId9" Type="http://schemas.openxmlformats.org/officeDocument/2006/relationships/image" Target="../media/image27.jp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3429000"/>
            <a:ext cx="4941771" cy="2128042"/>
          </a:xfrm>
        </p:spPr>
        <p:txBody>
          <a:bodyPr/>
          <a:lstStyle/>
          <a:p>
            <a:r>
              <a:rPr lang="en-US" dirty="0"/>
              <a:t>PRESENTATION TITLE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Mirjam Nilsson</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3DB88-62DD-4C41-977F-D59BEF14EE76}"/>
              </a:ext>
            </a:extLst>
          </p:cNvPr>
          <p:cNvSpPr>
            <a:spLocks noGrp="1"/>
          </p:cNvSpPr>
          <p:nvPr>
            <p:ph type="title"/>
          </p:nvPr>
        </p:nvSpPr>
        <p:spPr>
          <a:xfrm>
            <a:off x="838200" y="5272533"/>
            <a:ext cx="4296508" cy="953298"/>
          </a:xfrm>
        </p:spPr>
        <p:txBody>
          <a:bodyPr/>
          <a:lstStyle/>
          <a:p>
            <a:r>
              <a:rPr lang="en-US" dirty="0"/>
              <a:t>TIMELINE</a:t>
            </a:r>
          </a:p>
        </p:txBody>
      </p:sp>
      <p:sp>
        <p:nvSpPr>
          <p:cNvPr id="3" name="Text Placeholder 2">
            <a:extLst>
              <a:ext uri="{FF2B5EF4-FFF2-40B4-BE49-F238E27FC236}">
                <a16:creationId xmlns:a16="http://schemas.microsoft.com/office/drawing/2014/main" id="{AEF37E83-2D8B-42EF-A2C4-5D2BBDB1F05B}"/>
              </a:ext>
            </a:extLst>
          </p:cNvPr>
          <p:cNvSpPr>
            <a:spLocks noGrp="1"/>
          </p:cNvSpPr>
          <p:nvPr>
            <p:ph type="body" sz="quarter" idx="13"/>
          </p:nvPr>
        </p:nvSpPr>
        <p:spPr>
          <a:xfrm>
            <a:off x="306751" y="1507772"/>
            <a:ext cx="2141764" cy="514350"/>
          </a:xfrm>
        </p:spPr>
        <p:txBody>
          <a:bodyPr/>
          <a:lstStyle/>
          <a:p>
            <a:r>
              <a:rPr lang="en-US" dirty="0"/>
              <a:t>Q1</a:t>
            </a:r>
          </a:p>
        </p:txBody>
      </p:sp>
      <p:sp>
        <p:nvSpPr>
          <p:cNvPr id="4" name="Text Placeholder 3">
            <a:extLst>
              <a:ext uri="{FF2B5EF4-FFF2-40B4-BE49-F238E27FC236}">
                <a16:creationId xmlns:a16="http://schemas.microsoft.com/office/drawing/2014/main" id="{B0D77839-2CFD-4BC8-85DA-9EE69CCE1B20}"/>
              </a:ext>
            </a:extLst>
          </p:cNvPr>
          <p:cNvSpPr>
            <a:spLocks noGrp="1"/>
          </p:cNvSpPr>
          <p:nvPr>
            <p:ph type="body" sz="quarter" idx="14"/>
          </p:nvPr>
        </p:nvSpPr>
        <p:spPr>
          <a:xfrm>
            <a:off x="872808" y="2584097"/>
            <a:ext cx="2141764" cy="514350"/>
          </a:xfrm>
        </p:spPr>
        <p:txBody>
          <a:bodyPr/>
          <a:lstStyle/>
          <a:p>
            <a:r>
              <a:rPr lang="en-US" dirty="0"/>
              <a:t>Q2</a:t>
            </a:r>
          </a:p>
        </p:txBody>
      </p:sp>
      <p:sp>
        <p:nvSpPr>
          <p:cNvPr id="5" name="Text Placeholder 4">
            <a:extLst>
              <a:ext uri="{FF2B5EF4-FFF2-40B4-BE49-F238E27FC236}">
                <a16:creationId xmlns:a16="http://schemas.microsoft.com/office/drawing/2014/main" id="{57E386FF-C90F-4484-A843-D4BA75FFF002}"/>
              </a:ext>
            </a:extLst>
          </p:cNvPr>
          <p:cNvSpPr>
            <a:spLocks noGrp="1"/>
          </p:cNvSpPr>
          <p:nvPr>
            <p:ph type="body" sz="quarter" idx="15"/>
          </p:nvPr>
        </p:nvSpPr>
        <p:spPr>
          <a:xfrm>
            <a:off x="1479233" y="3660422"/>
            <a:ext cx="2141764" cy="514350"/>
          </a:xfrm>
        </p:spPr>
        <p:txBody>
          <a:bodyPr/>
          <a:lstStyle/>
          <a:p>
            <a:r>
              <a:rPr lang="en-US" dirty="0"/>
              <a:t>Q3</a:t>
            </a:r>
          </a:p>
        </p:txBody>
      </p:sp>
      <p:sp>
        <p:nvSpPr>
          <p:cNvPr id="6" name="Text Placeholder 5">
            <a:extLst>
              <a:ext uri="{FF2B5EF4-FFF2-40B4-BE49-F238E27FC236}">
                <a16:creationId xmlns:a16="http://schemas.microsoft.com/office/drawing/2014/main" id="{F30780D1-5C1B-411C-81ED-7B9970FCBF8A}"/>
              </a:ext>
            </a:extLst>
          </p:cNvPr>
          <p:cNvSpPr>
            <a:spLocks noGrp="1"/>
          </p:cNvSpPr>
          <p:nvPr>
            <p:ph type="body" sz="quarter" idx="16"/>
          </p:nvPr>
        </p:nvSpPr>
        <p:spPr>
          <a:xfrm>
            <a:off x="2063433" y="4736748"/>
            <a:ext cx="2141764" cy="514350"/>
          </a:xfrm>
        </p:spPr>
        <p:txBody>
          <a:bodyPr/>
          <a:lstStyle/>
          <a:p>
            <a:r>
              <a:rPr lang="en-US" dirty="0"/>
              <a:t>Q4</a:t>
            </a:r>
          </a:p>
        </p:txBody>
      </p:sp>
      <p:sp>
        <p:nvSpPr>
          <p:cNvPr id="12" name="Text Placeholder 11">
            <a:extLst>
              <a:ext uri="{FF2B5EF4-FFF2-40B4-BE49-F238E27FC236}">
                <a16:creationId xmlns:a16="http://schemas.microsoft.com/office/drawing/2014/main" id="{FABE7D8B-D1CD-44C0-AD2D-2ABA67684E97}"/>
              </a:ext>
            </a:extLst>
          </p:cNvPr>
          <p:cNvSpPr>
            <a:spLocks noGrp="1"/>
          </p:cNvSpPr>
          <p:nvPr>
            <p:ph type="body" sz="quarter" idx="17"/>
          </p:nvPr>
        </p:nvSpPr>
        <p:spPr>
          <a:xfrm>
            <a:off x="4401536" y="1613528"/>
            <a:ext cx="5102680" cy="1010842"/>
          </a:xfrm>
        </p:spPr>
        <p:txBody>
          <a:bodyPr>
            <a:normAutofit/>
          </a:bodyPr>
          <a:lstStyle/>
          <a:p>
            <a:r>
              <a:rPr lang="en-US" dirty="0"/>
              <a:t>Synergize scalable e-commerce</a:t>
            </a:r>
          </a:p>
        </p:txBody>
      </p:sp>
      <p:sp>
        <p:nvSpPr>
          <p:cNvPr id="13" name="Text Placeholder 12">
            <a:extLst>
              <a:ext uri="{FF2B5EF4-FFF2-40B4-BE49-F238E27FC236}">
                <a16:creationId xmlns:a16="http://schemas.microsoft.com/office/drawing/2014/main" id="{8C2F0B15-120C-423F-8EE5-F303B19D5CC5}"/>
              </a:ext>
            </a:extLst>
          </p:cNvPr>
          <p:cNvSpPr>
            <a:spLocks noGrp="1"/>
          </p:cNvSpPr>
          <p:nvPr>
            <p:ph type="body" sz="quarter" idx="18"/>
          </p:nvPr>
        </p:nvSpPr>
        <p:spPr>
          <a:xfrm>
            <a:off x="4986029" y="2682564"/>
            <a:ext cx="5102680" cy="1010842"/>
          </a:xfrm>
        </p:spPr>
        <p:txBody>
          <a:bodyPr>
            <a:normAutofit/>
          </a:bodyPr>
          <a:lstStyle/>
          <a:p>
            <a:r>
              <a:rPr lang="en-US" dirty="0"/>
              <a:t>Coordinate e-business applications</a:t>
            </a:r>
          </a:p>
        </p:txBody>
      </p:sp>
      <p:sp>
        <p:nvSpPr>
          <p:cNvPr id="14" name="Text Placeholder 13">
            <a:extLst>
              <a:ext uri="{FF2B5EF4-FFF2-40B4-BE49-F238E27FC236}">
                <a16:creationId xmlns:a16="http://schemas.microsoft.com/office/drawing/2014/main" id="{300D2644-F516-41F1-A88D-93673EA209A4}"/>
              </a:ext>
            </a:extLst>
          </p:cNvPr>
          <p:cNvSpPr>
            <a:spLocks noGrp="1"/>
          </p:cNvSpPr>
          <p:nvPr>
            <p:ph type="body" sz="quarter" idx="19"/>
          </p:nvPr>
        </p:nvSpPr>
        <p:spPr>
          <a:xfrm>
            <a:off x="5576938" y="3755394"/>
            <a:ext cx="5102680" cy="1010842"/>
          </a:xfrm>
        </p:spPr>
        <p:txBody>
          <a:bodyPr>
            <a:normAutofit/>
          </a:bodyPr>
          <a:lstStyle/>
          <a:p>
            <a:r>
              <a:rPr lang="en-US" dirty="0"/>
              <a:t>Deploy strategic networks with compelling e-business needs</a:t>
            </a:r>
          </a:p>
        </p:txBody>
      </p:sp>
      <p:sp>
        <p:nvSpPr>
          <p:cNvPr id="15" name="Text Placeholder 14">
            <a:extLst>
              <a:ext uri="{FF2B5EF4-FFF2-40B4-BE49-F238E27FC236}">
                <a16:creationId xmlns:a16="http://schemas.microsoft.com/office/drawing/2014/main" id="{9405A1F0-98C1-4B11-8D9A-3C009ADC44D0}"/>
              </a:ext>
            </a:extLst>
          </p:cNvPr>
          <p:cNvSpPr>
            <a:spLocks noGrp="1"/>
          </p:cNvSpPr>
          <p:nvPr>
            <p:ph type="body" sz="quarter" idx="20"/>
          </p:nvPr>
        </p:nvSpPr>
        <p:spPr>
          <a:xfrm>
            <a:off x="6175280" y="4824430"/>
            <a:ext cx="5102680" cy="1010842"/>
          </a:xfrm>
        </p:spPr>
        <p:txBody>
          <a:bodyPr>
            <a:normAutofit/>
          </a:bodyPr>
          <a:lstStyle/>
          <a:p>
            <a:r>
              <a:rPr lang="en-US" dirty="0"/>
              <a:t>Disseminate standardized metrics</a:t>
            </a:r>
          </a:p>
        </p:txBody>
      </p:sp>
      <p:sp>
        <p:nvSpPr>
          <p:cNvPr id="17" name="Footer Placeholder 16">
            <a:extLst>
              <a:ext uri="{FF2B5EF4-FFF2-40B4-BE49-F238E27FC236}">
                <a16:creationId xmlns:a16="http://schemas.microsoft.com/office/drawing/2014/main" id="{CD3D67B7-A821-49FC-94BE-19EDE9D319A5}"/>
              </a:ext>
            </a:extLst>
          </p:cNvPr>
          <p:cNvSpPr>
            <a:spLocks noGrp="1"/>
          </p:cNvSpPr>
          <p:nvPr>
            <p:ph type="ftr" sz="quarter" idx="11"/>
          </p:nvPr>
        </p:nvSpPr>
        <p:spPr>
          <a:xfrm>
            <a:off x="6749143" y="6356350"/>
            <a:ext cx="3775981" cy="365125"/>
          </a:xfrm>
        </p:spPr>
        <p:txBody>
          <a:bodyPr/>
          <a:lstStyle/>
          <a:p>
            <a:r>
              <a:rPr lang="en-US" dirty="0"/>
              <a:t>PRESENTATION TITLE</a:t>
            </a:r>
          </a:p>
        </p:txBody>
      </p:sp>
      <p:sp>
        <p:nvSpPr>
          <p:cNvPr id="18" name="Slide Number Placeholder 17">
            <a:extLst>
              <a:ext uri="{FF2B5EF4-FFF2-40B4-BE49-F238E27FC236}">
                <a16:creationId xmlns:a16="http://schemas.microsoft.com/office/drawing/2014/main" id="{C8D6D0E8-3983-4B7D-ADB2-077E17AD3BD0}"/>
              </a:ext>
            </a:extLst>
          </p:cNvPr>
          <p:cNvSpPr>
            <a:spLocks noGrp="1"/>
          </p:cNvSpPr>
          <p:nvPr>
            <p:ph type="sldNum" sz="quarter" idx="12"/>
          </p:nvPr>
        </p:nvSpPr>
        <p:spPr>
          <a:xfrm>
            <a:off x="10810874" y="6356350"/>
            <a:ext cx="542925"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332104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40014-73D5-419B-8867-972BB18D52D4}"/>
              </a:ext>
            </a:extLst>
          </p:cNvPr>
          <p:cNvSpPr>
            <a:spLocks noGrp="1"/>
          </p:cNvSpPr>
          <p:nvPr>
            <p:ph type="title"/>
          </p:nvPr>
        </p:nvSpPr>
        <p:spPr>
          <a:xfrm>
            <a:off x="2933700" y="572757"/>
            <a:ext cx="8421688" cy="1644984"/>
          </a:xfrm>
        </p:spPr>
        <p:txBody>
          <a:bodyPr/>
          <a:lstStyle/>
          <a:p>
            <a:r>
              <a:rPr lang="en-US" dirty="0"/>
              <a:t>AREAS OF FOCUS</a:t>
            </a:r>
          </a:p>
        </p:txBody>
      </p:sp>
      <p:sp>
        <p:nvSpPr>
          <p:cNvPr id="3" name="Text Placeholder 2">
            <a:extLst>
              <a:ext uri="{FF2B5EF4-FFF2-40B4-BE49-F238E27FC236}">
                <a16:creationId xmlns:a16="http://schemas.microsoft.com/office/drawing/2014/main" id="{A45AD8B9-3719-4696-A80F-16A618C5D134}"/>
              </a:ext>
            </a:extLst>
          </p:cNvPr>
          <p:cNvSpPr>
            <a:spLocks noGrp="1"/>
          </p:cNvSpPr>
          <p:nvPr>
            <p:ph type="body" idx="1"/>
          </p:nvPr>
        </p:nvSpPr>
        <p:spPr>
          <a:xfrm>
            <a:off x="2933700" y="2883877"/>
            <a:ext cx="3924300" cy="864157"/>
          </a:xfrm>
        </p:spPr>
        <p:txBody>
          <a:bodyPr/>
          <a:lstStyle/>
          <a:p>
            <a:r>
              <a:rPr lang="en-US" dirty="0"/>
              <a:t>B2B MARKET SCENARIOS</a:t>
            </a:r>
          </a:p>
        </p:txBody>
      </p:sp>
      <p:sp>
        <p:nvSpPr>
          <p:cNvPr id="4" name="Content Placeholder 3">
            <a:extLst>
              <a:ext uri="{FF2B5EF4-FFF2-40B4-BE49-F238E27FC236}">
                <a16:creationId xmlns:a16="http://schemas.microsoft.com/office/drawing/2014/main" id="{33D8731E-4977-402E-8BFD-895B4D0544CC}"/>
              </a:ext>
            </a:extLst>
          </p:cNvPr>
          <p:cNvSpPr>
            <a:spLocks noGrp="1"/>
          </p:cNvSpPr>
          <p:nvPr>
            <p:ph sz="half" idx="2"/>
          </p:nvPr>
        </p:nvSpPr>
        <p:spPr>
          <a:xfrm>
            <a:off x="2933700" y="3834606"/>
            <a:ext cx="3924300" cy="1997867"/>
          </a:xfrm>
        </p:spPr>
        <p:txBody>
          <a:bodyPr>
            <a:normAutofit/>
          </a:bodyPr>
          <a:lstStyle/>
          <a:p>
            <a:r>
              <a:rPr lang="en-US" dirty="0"/>
              <a:t>Develop winning strategies to keep ahead of the competition</a:t>
            </a:r>
          </a:p>
          <a:p>
            <a:r>
              <a:rPr lang="en-US" dirty="0"/>
              <a:t>​Capitalize on low-hanging fruit to identify a ballpark value</a:t>
            </a:r>
          </a:p>
          <a:p>
            <a:r>
              <a:rPr lang="en-US" dirty="0"/>
              <a:t>​Visualize customer directed convergence​</a:t>
            </a:r>
          </a:p>
        </p:txBody>
      </p:sp>
      <p:sp>
        <p:nvSpPr>
          <p:cNvPr id="5" name="Text Placeholder 4">
            <a:extLst>
              <a:ext uri="{FF2B5EF4-FFF2-40B4-BE49-F238E27FC236}">
                <a16:creationId xmlns:a16="http://schemas.microsoft.com/office/drawing/2014/main" id="{91CDEC5F-B8EE-4BC1-843F-13135E6E7AB2}"/>
              </a:ext>
            </a:extLst>
          </p:cNvPr>
          <p:cNvSpPr>
            <a:spLocks noGrp="1"/>
          </p:cNvSpPr>
          <p:nvPr>
            <p:ph type="body" sz="quarter" idx="3"/>
          </p:nvPr>
        </p:nvSpPr>
        <p:spPr>
          <a:xfrm>
            <a:off x="7410173" y="2883877"/>
            <a:ext cx="3943627" cy="864157"/>
          </a:xfrm>
        </p:spPr>
        <p:txBody>
          <a:bodyPr/>
          <a:lstStyle/>
          <a:p>
            <a:r>
              <a:rPr lang="en-US" dirty="0"/>
              <a:t>CLOUD-BASED OPPORTUNITIES</a:t>
            </a:r>
          </a:p>
        </p:txBody>
      </p:sp>
      <p:sp>
        <p:nvSpPr>
          <p:cNvPr id="6" name="Content Placeholder 5">
            <a:extLst>
              <a:ext uri="{FF2B5EF4-FFF2-40B4-BE49-F238E27FC236}">
                <a16:creationId xmlns:a16="http://schemas.microsoft.com/office/drawing/2014/main" id="{50B65871-FA95-449A-B8BC-90486DE532EF}"/>
              </a:ext>
            </a:extLst>
          </p:cNvPr>
          <p:cNvSpPr>
            <a:spLocks noGrp="1"/>
          </p:cNvSpPr>
          <p:nvPr>
            <p:ph sz="quarter" idx="4"/>
          </p:nvPr>
        </p:nvSpPr>
        <p:spPr>
          <a:xfrm>
            <a:off x="7410173" y="3834606"/>
            <a:ext cx="3943627" cy="1997867"/>
          </a:xfrm>
        </p:spPr>
        <p:txBody>
          <a:bodyPr>
            <a:normAutofit/>
          </a:bodyPr>
          <a:lstStyle/>
          <a:p>
            <a:r>
              <a:rPr lang="en-US" dirty="0"/>
              <a:t>Iterative approaches to corporate strategy</a:t>
            </a:r>
          </a:p>
          <a:p>
            <a:r>
              <a:rPr lang="en-US" dirty="0"/>
              <a:t>​Establish a management framework from the inside​</a:t>
            </a:r>
          </a:p>
        </p:txBody>
      </p:sp>
      <p:sp>
        <p:nvSpPr>
          <p:cNvPr id="8" name="Footer Placeholder 7">
            <a:extLst>
              <a:ext uri="{FF2B5EF4-FFF2-40B4-BE49-F238E27FC236}">
                <a16:creationId xmlns:a16="http://schemas.microsoft.com/office/drawing/2014/main" id="{905F172A-5D5D-43CD-A187-DA0D303F4144}"/>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C396FFDC-ADE8-4009-A466-A81787258E8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11</a:t>
            </a:fld>
            <a:endParaRPr lang="en-US" dirty="0"/>
          </a:p>
        </p:txBody>
      </p:sp>
    </p:spTree>
    <p:extLst>
      <p:ext uri="{BB962C8B-B14F-4D97-AF65-F5344CB8AC3E}">
        <p14:creationId xmlns:p14="http://schemas.microsoft.com/office/powerpoint/2010/main" val="1663780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A0637-CCAA-425E-A57A-6205AFDC8B8C}"/>
              </a:ext>
            </a:extLst>
          </p:cNvPr>
          <p:cNvSpPr>
            <a:spLocks noGrp="1"/>
          </p:cNvSpPr>
          <p:nvPr>
            <p:ph type="title"/>
          </p:nvPr>
        </p:nvSpPr>
        <p:spPr>
          <a:xfrm>
            <a:off x="1238250" y="522515"/>
            <a:ext cx="9710646" cy="1377306"/>
          </a:xfrm>
        </p:spPr>
        <p:txBody>
          <a:bodyPr/>
          <a:lstStyle/>
          <a:p>
            <a:r>
              <a:rPr lang="en-US" dirty="0"/>
              <a:t>HOW WE GET THERE</a:t>
            </a:r>
          </a:p>
        </p:txBody>
      </p:sp>
      <p:sp>
        <p:nvSpPr>
          <p:cNvPr id="3" name="Text Placeholder 2">
            <a:extLst>
              <a:ext uri="{FF2B5EF4-FFF2-40B4-BE49-F238E27FC236}">
                <a16:creationId xmlns:a16="http://schemas.microsoft.com/office/drawing/2014/main" id="{D851C395-6BC4-4F00-B40B-069DBBB7C08B}"/>
              </a:ext>
            </a:extLst>
          </p:cNvPr>
          <p:cNvSpPr>
            <a:spLocks noGrp="1"/>
          </p:cNvSpPr>
          <p:nvPr>
            <p:ph type="body" idx="1"/>
          </p:nvPr>
        </p:nvSpPr>
        <p:spPr>
          <a:xfrm>
            <a:off x="1243104" y="3023393"/>
            <a:ext cx="2882475" cy="768371"/>
          </a:xfrm>
        </p:spPr>
        <p:txBody>
          <a:bodyPr/>
          <a:lstStyle/>
          <a:p>
            <a:r>
              <a:rPr lang="en-US" dirty="0"/>
              <a:t>ROI</a:t>
            </a:r>
          </a:p>
        </p:txBody>
      </p:sp>
      <p:sp>
        <p:nvSpPr>
          <p:cNvPr id="4" name="Content Placeholder 3">
            <a:extLst>
              <a:ext uri="{FF2B5EF4-FFF2-40B4-BE49-F238E27FC236}">
                <a16:creationId xmlns:a16="http://schemas.microsoft.com/office/drawing/2014/main" id="{A1D16151-9486-4A03-AE3A-F1CC562E0564}"/>
              </a:ext>
            </a:extLst>
          </p:cNvPr>
          <p:cNvSpPr>
            <a:spLocks noGrp="1"/>
          </p:cNvSpPr>
          <p:nvPr>
            <p:ph sz="half" idx="2"/>
          </p:nvPr>
        </p:nvSpPr>
        <p:spPr>
          <a:xfrm>
            <a:off x="1243104" y="3834606"/>
            <a:ext cx="2882475" cy="1997867"/>
          </a:xfrm>
        </p:spPr>
        <p:txBody>
          <a:bodyPr>
            <a:normAutofit/>
          </a:bodyPr>
          <a:lstStyle/>
          <a:p>
            <a:r>
              <a:rPr lang="en-US" dirty="0"/>
              <a:t>Envision multimedia-based expertise and cross-media growth strategies​</a:t>
            </a:r>
          </a:p>
          <a:p>
            <a:r>
              <a:rPr lang="en-US" dirty="0"/>
              <a:t>​Engage worldwide methodologies with web-enabled technologies​</a:t>
            </a:r>
          </a:p>
        </p:txBody>
      </p:sp>
      <p:sp>
        <p:nvSpPr>
          <p:cNvPr id="5" name="Text Placeholder 4">
            <a:extLst>
              <a:ext uri="{FF2B5EF4-FFF2-40B4-BE49-F238E27FC236}">
                <a16:creationId xmlns:a16="http://schemas.microsoft.com/office/drawing/2014/main" id="{DDE59236-37DD-4582-A2A0-3F9A13A3B55D}"/>
              </a:ext>
            </a:extLst>
          </p:cNvPr>
          <p:cNvSpPr>
            <a:spLocks noGrp="1"/>
          </p:cNvSpPr>
          <p:nvPr>
            <p:ph type="body" sz="quarter" idx="3"/>
          </p:nvPr>
        </p:nvSpPr>
        <p:spPr>
          <a:xfrm>
            <a:off x="4647665" y="3023393"/>
            <a:ext cx="2896671" cy="768371"/>
          </a:xfrm>
        </p:spPr>
        <p:txBody>
          <a:bodyPr/>
          <a:lstStyle/>
          <a:p>
            <a:r>
              <a:rPr lang="en-US" dirty="0"/>
              <a:t>NICHE MARKETS </a:t>
            </a:r>
          </a:p>
        </p:txBody>
      </p:sp>
      <p:sp>
        <p:nvSpPr>
          <p:cNvPr id="6" name="Content Placeholder 5">
            <a:extLst>
              <a:ext uri="{FF2B5EF4-FFF2-40B4-BE49-F238E27FC236}">
                <a16:creationId xmlns:a16="http://schemas.microsoft.com/office/drawing/2014/main" id="{DE1CCF0F-F0BB-42D7-B3C2-C29336739F32}"/>
              </a:ext>
            </a:extLst>
          </p:cNvPr>
          <p:cNvSpPr>
            <a:spLocks noGrp="1"/>
          </p:cNvSpPr>
          <p:nvPr>
            <p:ph sz="quarter" idx="4"/>
          </p:nvPr>
        </p:nvSpPr>
        <p:spPr>
          <a:xfrm>
            <a:off x="4647665" y="3834606"/>
            <a:ext cx="2896671" cy="1997867"/>
          </a:xfrm>
        </p:spPr>
        <p:txBody>
          <a:bodyPr>
            <a:normAutofit/>
          </a:bodyPr>
          <a:lstStyle/>
          <a:p>
            <a:r>
              <a:rPr lang="en-US" dirty="0"/>
              <a:t>Pursue scalable customer service through sustainable strategies​</a:t>
            </a:r>
          </a:p>
          <a:p>
            <a:r>
              <a:rPr lang="en-US" dirty="0"/>
              <a:t>Engage top-line web services with cutting-edge deliverables​​​</a:t>
            </a:r>
          </a:p>
        </p:txBody>
      </p:sp>
      <p:sp>
        <p:nvSpPr>
          <p:cNvPr id="7" name="Text Placeholder 6">
            <a:extLst>
              <a:ext uri="{FF2B5EF4-FFF2-40B4-BE49-F238E27FC236}">
                <a16:creationId xmlns:a16="http://schemas.microsoft.com/office/drawing/2014/main" id="{1F939793-2181-4A3D-9C5A-CE676CC83EC0}"/>
              </a:ext>
            </a:extLst>
          </p:cNvPr>
          <p:cNvSpPr>
            <a:spLocks noGrp="1"/>
          </p:cNvSpPr>
          <p:nvPr>
            <p:ph type="body" idx="13"/>
          </p:nvPr>
        </p:nvSpPr>
        <p:spPr>
          <a:xfrm>
            <a:off x="8066421" y="3023393"/>
            <a:ext cx="2882475" cy="768371"/>
          </a:xfrm>
        </p:spPr>
        <p:txBody>
          <a:bodyPr/>
          <a:lstStyle/>
          <a:p>
            <a:r>
              <a:rPr lang="en-US" dirty="0"/>
              <a:t>SUPPLY CHAINS</a:t>
            </a:r>
          </a:p>
        </p:txBody>
      </p:sp>
      <p:sp>
        <p:nvSpPr>
          <p:cNvPr id="8" name="Content Placeholder 7">
            <a:extLst>
              <a:ext uri="{FF2B5EF4-FFF2-40B4-BE49-F238E27FC236}">
                <a16:creationId xmlns:a16="http://schemas.microsoft.com/office/drawing/2014/main" id="{C9FA0B0D-7B36-4D63-86BD-20E6E1B6A0D8}"/>
              </a:ext>
            </a:extLst>
          </p:cNvPr>
          <p:cNvSpPr>
            <a:spLocks noGrp="1"/>
          </p:cNvSpPr>
          <p:nvPr>
            <p:ph sz="half" idx="14"/>
          </p:nvPr>
        </p:nvSpPr>
        <p:spPr>
          <a:xfrm>
            <a:off x="8066421" y="3834606"/>
            <a:ext cx="2882475" cy="1997867"/>
          </a:xfrm>
        </p:spPr>
        <p:txBody>
          <a:bodyPr>
            <a:normAutofit/>
          </a:bodyPr>
          <a:lstStyle/>
          <a:p>
            <a:r>
              <a:rPr lang="en-US" dirty="0"/>
              <a:t>Cultivate one-to-one customer service with robust ideas​</a:t>
            </a:r>
          </a:p>
          <a:p>
            <a:r>
              <a:rPr lang="en-US" dirty="0"/>
              <a:t>Maximize timely deliverables for real-time schemas​</a:t>
            </a:r>
          </a:p>
        </p:txBody>
      </p:sp>
      <p:sp>
        <p:nvSpPr>
          <p:cNvPr id="10" name="Footer Placeholder 9">
            <a:extLst>
              <a:ext uri="{FF2B5EF4-FFF2-40B4-BE49-F238E27FC236}">
                <a16:creationId xmlns:a16="http://schemas.microsoft.com/office/drawing/2014/main" id="{A865CC01-A53B-495A-820C-BEC2680EDC42}"/>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11" name="Slide Number Placeholder 10">
            <a:extLst>
              <a:ext uri="{FF2B5EF4-FFF2-40B4-BE49-F238E27FC236}">
                <a16:creationId xmlns:a16="http://schemas.microsoft.com/office/drawing/2014/main" id="{7AE81C1E-A7C3-40CD-9C11-0C03A2221292}"/>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12</a:t>
            </a:fld>
            <a:endParaRPr lang="en-US" dirty="0"/>
          </a:p>
        </p:txBody>
      </p:sp>
    </p:spTree>
    <p:extLst>
      <p:ext uri="{BB962C8B-B14F-4D97-AF65-F5344CB8AC3E}">
        <p14:creationId xmlns:p14="http://schemas.microsoft.com/office/powerpoint/2010/main" val="1429429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954593"/>
            <a:ext cx="5111750" cy="1921958"/>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92195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351693"/>
            <a:ext cx="4179570" cy="2453652"/>
          </a:xfrm>
        </p:spPr>
        <p:txBody>
          <a:bodyPr/>
          <a:lstStyle/>
          <a:p>
            <a:r>
              <a:rPr lang="en-US" dirty="0"/>
              <a:t>THANK YOU</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107620"/>
          </a:xfrm>
        </p:spPr>
        <p:txBody>
          <a:bodyPr>
            <a:normAutofit/>
          </a:bodyPr>
          <a:lstStyle/>
          <a:p>
            <a:r>
              <a:rPr lang="en-US" dirty="0"/>
              <a:t>Mirjam Nilsson</a:t>
            </a:r>
          </a:p>
          <a:p>
            <a:r>
              <a:rPr lang="en-US" dirty="0"/>
              <a:t>mirjam@contoso.com</a:t>
            </a:r>
          </a:p>
          <a:p>
            <a:r>
              <a:rPr lang="en-US" dirty="0"/>
              <a:t>www.contoso.com</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14</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1333500" y="291403"/>
            <a:ext cx="2895600" cy="2054606"/>
          </a:xfrm>
        </p:spPr>
        <p:txBody>
          <a:bodyPr/>
          <a:lstStyle/>
          <a:p>
            <a:r>
              <a:rPr lang="en-US" dirty="0"/>
              <a:t>AGENDA</a:t>
            </a:r>
          </a:p>
        </p:txBody>
      </p:sp>
      <p:sp>
        <p:nvSpPr>
          <p:cNvPr id="3" name="Content Placeholder 2">
            <a:extLst>
              <a:ext uri="{FF2B5EF4-FFF2-40B4-BE49-F238E27FC236}">
                <a16:creationId xmlns:a16="http://schemas.microsoft.com/office/drawing/2014/main" id="{5671D7E5-EF66-4BCD-8DAA-E9061157F0BE}"/>
              </a:ext>
            </a:extLst>
          </p:cNvPr>
          <p:cNvSpPr>
            <a:spLocks noGrp="1"/>
          </p:cNvSpPr>
          <p:nvPr>
            <p:ph idx="1"/>
          </p:nvPr>
        </p:nvSpPr>
        <p:spPr>
          <a:xfrm>
            <a:off x="1333500" y="2924175"/>
            <a:ext cx="2895600" cy="2519363"/>
          </a:xfrm>
        </p:spPr>
        <p:txBody>
          <a:bodyPr/>
          <a:lstStyle/>
          <a:p>
            <a:r>
              <a:rPr lang="en-US" dirty="0"/>
              <a:t>Introduction</a:t>
            </a:r>
          </a:p>
          <a:p>
            <a:r>
              <a:rPr lang="en-US" dirty="0"/>
              <a:t>Primary goals</a:t>
            </a:r>
          </a:p>
          <a:p>
            <a:r>
              <a:rPr lang="en-US" dirty="0"/>
              <a:t>Areas of growth</a:t>
            </a:r>
          </a:p>
          <a:p>
            <a:r>
              <a:rPr lang="en-US" dirty="0"/>
              <a:t>Timeline</a:t>
            </a:r>
          </a:p>
          <a:p>
            <a:r>
              <a:rPr lang="en-US" dirty="0"/>
              <a:t>Summary</a:t>
            </a:r>
          </a:p>
        </p:txBody>
      </p:sp>
      <p:sp>
        <p:nvSpPr>
          <p:cNvPr id="4" name="Footer Placeholder 3">
            <a:extLst>
              <a:ext uri="{FF2B5EF4-FFF2-40B4-BE49-F238E27FC236}">
                <a16:creationId xmlns:a16="http://schemas.microsoft.com/office/drawing/2014/main" id="{36C19884-873C-4D13-BE6D-318CF07B0D12}"/>
              </a:ext>
            </a:extLst>
          </p:cNvPr>
          <p:cNvSpPr>
            <a:spLocks noGrp="1"/>
          </p:cNvSpPr>
          <p:nvPr>
            <p:ph type="ftr" sz="quarter" idx="11"/>
          </p:nvPr>
        </p:nvSpPr>
        <p:spPr>
          <a:xfrm>
            <a:off x="2669886" y="6356349"/>
            <a:ext cx="2482842"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C991F00-87A7-45A6-8029-B097FA72498D}"/>
              </a:ext>
            </a:extLst>
          </p:cNvPr>
          <p:cNvSpPr>
            <a:spLocks noGrp="1"/>
          </p:cNvSpPr>
          <p:nvPr>
            <p:ph type="sldNum" sz="quarter" idx="12"/>
          </p:nvPr>
        </p:nvSpPr>
        <p:spPr>
          <a:xfrm>
            <a:off x="5536305" y="6356350"/>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62075" y="612949"/>
            <a:ext cx="5111750" cy="2263602"/>
          </a:xfrm>
        </p:spPr>
        <p:txBody>
          <a:bodyPr/>
          <a:lstStyle/>
          <a:p>
            <a:r>
              <a:rPr lang="en-US" dirty="0"/>
              <a:t>INTRODUCTION</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type="body" idx="1"/>
          </p:nvPr>
        </p:nvSpPr>
        <p:spPr>
          <a:xfrm>
            <a:off x="1362075" y="3660774"/>
            <a:ext cx="5111750" cy="2263602"/>
          </a:xfrm>
        </p:spPr>
        <p:txBody>
          <a:bodyPr/>
          <a:lstStyle/>
          <a:p>
            <a:r>
              <a:rPr lang="en-US" dirty="0"/>
              <a:t>At Contoso, we empower organizations to foster collaborative thinking to further drive workplace innovation. By closing the loop and leveraging agile frameworks, we help business grow organically and foster a consumer-first mindset.​</a:t>
            </a:r>
          </a:p>
        </p:txBody>
      </p:sp>
      <p:sp>
        <p:nvSpPr>
          <p:cNvPr id="5" name="Footer Placeholder 4">
            <a:extLst>
              <a:ext uri="{FF2B5EF4-FFF2-40B4-BE49-F238E27FC236}">
                <a16:creationId xmlns:a16="http://schemas.microsoft.com/office/drawing/2014/main" id="{8D51ED20-04D4-4894-B0C2-9C541A61A734}"/>
              </a:ext>
            </a:extLst>
          </p:cNvPr>
          <p:cNvSpPr>
            <a:spLocks noGrp="1"/>
          </p:cNvSpPr>
          <p:nvPr>
            <p:ph type="ftr" sz="quarter" idx="11"/>
          </p:nvPr>
        </p:nvSpPr>
        <p:spPr>
          <a:xfrm>
            <a:off x="2463800" y="6356350"/>
            <a:ext cx="3479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7BC1787E-7110-4989-B0B8-DD4E0ACC09D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522514"/>
            <a:ext cx="4179570" cy="3341857"/>
          </a:xfrm>
        </p:spPr>
        <p:txBody>
          <a:bodyPr/>
          <a:lstStyle/>
          <a:p>
            <a:r>
              <a:rPr lang="en-US" dirty="0"/>
              <a:t>PRIMARY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31859"/>
            <a:ext cx="4179570" cy="365125"/>
          </a:xfrm>
        </p:spPr>
        <p:txBody>
          <a:bodyPr/>
          <a:lstStyle/>
          <a:p>
            <a:r>
              <a:rPr lang="en-US" dirty="0"/>
              <a:t>Annual revenue growth</a:t>
            </a:r>
          </a:p>
        </p:txBody>
      </p:sp>
    </p:spTree>
    <p:extLst>
      <p:ext uri="{BB962C8B-B14F-4D97-AF65-F5344CB8AC3E}">
        <p14:creationId xmlns:p14="http://schemas.microsoft.com/office/powerpoint/2010/main" val="379728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E5FEE2D-79E5-4C1D-8BF7-EE619CA7039A}"/>
              </a:ext>
            </a:extLst>
          </p:cNvPr>
          <p:cNvSpPr>
            <a:spLocks noGrp="1"/>
          </p:cNvSpPr>
          <p:nvPr>
            <p:ph type="title"/>
          </p:nvPr>
        </p:nvSpPr>
        <p:spPr>
          <a:xfrm>
            <a:off x="838200" y="134303"/>
            <a:ext cx="10515600" cy="1325563"/>
          </a:xfrm>
        </p:spPr>
        <p:txBody>
          <a:bodyPr/>
          <a:lstStyle/>
          <a:p>
            <a:r>
              <a:rPr lang="en-US" dirty="0"/>
              <a:t>AREAS OF GROWTH</a:t>
            </a:r>
          </a:p>
        </p:txBody>
      </p:sp>
      <p:graphicFrame>
        <p:nvGraphicFramePr>
          <p:cNvPr id="4" name="Table 4">
            <a:extLst>
              <a:ext uri="{FF2B5EF4-FFF2-40B4-BE49-F238E27FC236}">
                <a16:creationId xmlns:a16="http://schemas.microsoft.com/office/drawing/2014/main" id="{390E7E75-E57A-4FF0-A0E4-A4DBCF6EA89A}"/>
              </a:ext>
            </a:extLst>
          </p:cNvPr>
          <p:cNvGraphicFramePr>
            <a:graphicFrameLocks noGrp="1"/>
          </p:cNvGraphicFramePr>
          <p:nvPr>
            <p:ph type="tbl" sz="quarter" idx="14"/>
            <p:extLst>
              <p:ext uri="{D42A27DB-BD31-4B8C-83A1-F6EECF244321}">
                <p14:modId xmlns:p14="http://schemas.microsoft.com/office/powerpoint/2010/main" val="371641990"/>
              </p:ext>
            </p:extLst>
          </p:nvPr>
        </p:nvGraphicFramePr>
        <p:xfrm>
          <a:off x="838200" y="2111375"/>
          <a:ext cx="10515600" cy="3570970"/>
        </p:xfrm>
        <a:graphic>
          <a:graphicData uri="http://schemas.openxmlformats.org/drawingml/2006/table">
            <a:tbl>
              <a:tblPr firstRow="1" bandRow="1">
                <a:tableStyleId>{7E9639D4-E3E2-4D34-9284-5A2195B3D0D7}</a:tableStyleId>
              </a:tblPr>
              <a:tblGrid>
                <a:gridCol w="2103120">
                  <a:extLst>
                    <a:ext uri="{9D8B030D-6E8A-4147-A177-3AD203B41FA5}">
                      <a16:colId xmlns:a16="http://schemas.microsoft.com/office/drawing/2014/main" val="3261104555"/>
                    </a:ext>
                  </a:extLst>
                </a:gridCol>
                <a:gridCol w="2103120">
                  <a:extLst>
                    <a:ext uri="{9D8B030D-6E8A-4147-A177-3AD203B41FA5}">
                      <a16:colId xmlns:a16="http://schemas.microsoft.com/office/drawing/2014/main" val="2547279344"/>
                    </a:ext>
                  </a:extLst>
                </a:gridCol>
                <a:gridCol w="2103120">
                  <a:extLst>
                    <a:ext uri="{9D8B030D-6E8A-4147-A177-3AD203B41FA5}">
                      <a16:colId xmlns:a16="http://schemas.microsoft.com/office/drawing/2014/main" val="2366228292"/>
                    </a:ext>
                  </a:extLst>
                </a:gridCol>
                <a:gridCol w="2103120">
                  <a:extLst>
                    <a:ext uri="{9D8B030D-6E8A-4147-A177-3AD203B41FA5}">
                      <a16:colId xmlns:a16="http://schemas.microsoft.com/office/drawing/2014/main" val="934788178"/>
                    </a:ext>
                  </a:extLst>
                </a:gridCol>
                <a:gridCol w="2103120">
                  <a:extLst>
                    <a:ext uri="{9D8B030D-6E8A-4147-A177-3AD203B41FA5}">
                      <a16:colId xmlns:a16="http://schemas.microsoft.com/office/drawing/2014/main" val="2596635212"/>
                    </a:ext>
                  </a:extLst>
                </a:gridCol>
              </a:tblGrid>
              <a:tr h="714194">
                <a:tc>
                  <a:txBody>
                    <a:bodyPr/>
                    <a:lstStyle/>
                    <a:p>
                      <a:pPr algn="ctr" rtl="0" fontAlgn="auto"/>
                      <a:r>
                        <a:rPr lang="en-US" sz="1600" b="1" dirty="0">
                          <a:solidFill>
                            <a:srgbClr val="FFFFFF"/>
                          </a:solidFill>
                          <a:effectLst/>
                        </a:rPr>
                        <a:t>​</a:t>
                      </a:r>
                      <a:endParaRPr lang="en-US" sz="1600" b="1" i="0" dirty="0">
                        <a:solidFill>
                          <a:srgbClr val="FFFFFF"/>
                        </a:solidFill>
                        <a:effectLst/>
                        <a:latin typeface="+mn-lt"/>
                      </a:endParaRPr>
                    </a:p>
                  </a:txBody>
                  <a:tcPr anchor="ctr"/>
                </a:tc>
                <a:tc>
                  <a:txBody>
                    <a:bodyPr/>
                    <a:lstStyle/>
                    <a:p>
                      <a:pPr algn="ctr" rtl="0" fontAlgn="base"/>
                      <a:r>
                        <a:rPr lang="en-US" sz="1600" b="0" dirty="0">
                          <a:solidFill>
                            <a:schemeClr val="accent1"/>
                          </a:solidFill>
                          <a:effectLst/>
                        </a:rPr>
                        <a:t>CATEGORY 1</a:t>
                      </a:r>
                      <a:endParaRPr lang="en-US" sz="1600" b="1" i="0" dirty="0">
                        <a:solidFill>
                          <a:schemeClr val="accent1"/>
                        </a:solidFill>
                        <a:effectLst/>
                        <a:latin typeface="+mn-lt"/>
                      </a:endParaRPr>
                    </a:p>
                  </a:txBody>
                  <a:tcPr anchor="ctr"/>
                </a:tc>
                <a:tc>
                  <a:txBody>
                    <a:bodyPr/>
                    <a:lstStyle/>
                    <a:p>
                      <a:pPr algn="ctr" rtl="0" fontAlgn="base"/>
                      <a:r>
                        <a:rPr lang="en-US" sz="1600" b="0" dirty="0">
                          <a:solidFill>
                            <a:schemeClr val="accent1"/>
                          </a:solidFill>
                          <a:effectLst/>
                        </a:rPr>
                        <a:t>CATEGORY 2</a:t>
                      </a:r>
                      <a:endParaRPr lang="en-US" sz="1600" b="1" i="0" dirty="0">
                        <a:solidFill>
                          <a:schemeClr val="accent1"/>
                        </a:solidFill>
                        <a:effectLst/>
                        <a:latin typeface="+mn-lt"/>
                      </a:endParaRPr>
                    </a:p>
                  </a:txBody>
                  <a:tcPr anchor="ctr"/>
                </a:tc>
                <a:tc>
                  <a:txBody>
                    <a:bodyPr/>
                    <a:lstStyle/>
                    <a:p>
                      <a:pPr algn="ctr" rtl="0" fontAlgn="base"/>
                      <a:r>
                        <a:rPr lang="en-US" sz="1600" b="0" kern="1200" dirty="0">
                          <a:solidFill>
                            <a:schemeClr val="accent1"/>
                          </a:solidFill>
                          <a:effectLst/>
                        </a:rPr>
                        <a:t>CATEGORY 3</a:t>
                      </a:r>
                      <a:r>
                        <a:rPr lang="en-US" sz="1600" b="1" dirty="0">
                          <a:solidFill>
                            <a:srgbClr val="FFFFFF"/>
                          </a:solidFill>
                          <a:effectLst/>
                        </a:rPr>
                        <a:t>​</a:t>
                      </a:r>
                      <a:endParaRPr lang="en-US" sz="1600" b="1" i="0" dirty="0">
                        <a:solidFill>
                          <a:srgbClr val="FFFFFF"/>
                        </a:solidFill>
                        <a:effectLst/>
                        <a:latin typeface="+mn-lt"/>
                      </a:endParaRPr>
                    </a:p>
                  </a:txBody>
                  <a:tcPr anchor="ctr"/>
                </a:tc>
                <a:tc>
                  <a:txBody>
                    <a:bodyPr/>
                    <a:lstStyle/>
                    <a:p>
                      <a:pPr algn="ctr" rtl="0" fontAlgn="base"/>
                      <a:r>
                        <a:rPr lang="en-US" sz="1600" b="0" kern="1200" dirty="0">
                          <a:solidFill>
                            <a:schemeClr val="accent1"/>
                          </a:solidFill>
                          <a:effectLst/>
                        </a:rPr>
                        <a:t>CATEGORY 4​</a:t>
                      </a:r>
                      <a:endParaRPr lang="en-US" sz="1600" b="0" i="0" kern="1200" dirty="0">
                        <a:solidFill>
                          <a:schemeClr val="accent1"/>
                        </a:solidFill>
                        <a:effectLst/>
                        <a:latin typeface="+mn-lt"/>
                        <a:ea typeface="+mn-ea"/>
                        <a:cs typeface="+mn-cs"/>
                      </a:endParaRPr>
                    </a:p>
                  </a:txBody>
                  <a:tcPr anchor="ctr"/>
                </a:tc>
                <a:extLst>
                  <a:ext uri="{0D108BD9-81ED-4DB2-BD59-A6C34878D82A}">
                    <a16:rowId xmlns:a16="http://schemas.microsoft.com/office/drawing/2014/main" val="3441328149"/>
                  </a:ext>
                </a:extLst>
              </a:tr>
              <a:tr h="714194">
                <a:tc>
                  <a:txBody>
                    <a:bodyPr/>
                    <a:lstStyle/>
                    <a:p>
                      <a:pPr algn="ctr" rtl="0" fontAlgn="base"/>
                      <a:r>
                        <a:rPr lang="en-US" sz="1400" b="0" dirty="0">
                          <a:solidFill>
                            <a:srgbClr val="333F50"/>
                          </a:solidFill>
                          <a:effectLst/>
                        </a:rPr>
                        <a:t>Q1</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2.3</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5</a:t>
                      </a:r>
                      <a:r>
                        <a:rPr lang="en-US" sz="1400" b="0" dirty="0">
                          <a:solidFill>
                            <a:srgbClr val="000000"/>
                          </a:solidFill>
                          <a:effectLst/>
                        </a:rPr>
                        <a:t>​.0</a:t>
                      </a:r>
                      <a:endParaRPr lang="en-US" sz="1400" b="0" i="0" dirty="0">
                        <a:solidFill>
                          <a:srgbClr val="000000"/>
                        </a:solidFill>
                        <a:effectLst/>
                        <a:latin typeface="+mn-lt"/>
                      </a:endParaRPr>
                    </a:p>
                  </a:txBody>
                  <a:tcPr anchor="ctr"/>
                </a:tc>
                <a:extLst>
                  <a:ext uri="{0D108BD9-81ED-4DB2-BD59-A6C34878D82A}">
                    <a16:rowId xmlns:a16="http://schemas.microsoft.com/office/drawing/2014/main" val="3134841754"/>
                  </a:ext>
                </a:extLst>
              </a:tr>
              <a:tr h="714194">
                <a:tc>
                  <a:txBody>
                    <a:bodyPr/>
                    <a:lstStyle/>
                    <a:p>
                      <a:pPr algn="ctr" rtl="0" fontAlgn="base"/>
                      <a:r>
                        <a:rPr lang="en-US" sz="1400" b="0" dirty="0">
                          <a:solidFill>
                            <a:srgbClr val="333F50"/>
                          </a:solidFill>
                          <a:effectLst/>
                        </a:rPr>
                        <a:t>Q2</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3.2</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5.1</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4.4</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3</a:t>
                      </a:r>
                      <a:r>
                        <a:rPr lang="en-US" sz="1400" b="0" dirty="0">
                          <a:solidFill>
                            <a:srgbClr val="000000"/>
                          </a:solidFill>
                          <a:effectLst/>
                        </a:rPr>
                        <a:t>​.0</a:t>
                      </a:r>
                      <a:endParaRPr lang="en-US" sz="1400" b="0" i="0" dirty="0">
                        <a:solidFill>
                          <a:srgbClr val="000000"/>
                        </a:solidFill>
                        <a:effectLst/>
                        <a:latin typeface="+mn-lt"/>
                      </a:endParaRPr>
                    </a:p>
                  </a:txBody>
                  <a:tcPr anchor="ctr"/>
                </a:tc>
                <a:extLst>
                  <a:ext uri="{0D108BD9-81ED-4DB2-BD59-A6C34878D82A}">
                    <a16:rowId xmlns:a16="http://schemas.microsoft.com/office/drawing/2014/main" val="4129140390"/>
                  </a:ext>
                </a:extLst>
              </a:tr>
              <a:tr h="714194">
                <a:tc>
                  <a:txBody>
                    <a:bodyPr/>
                    <a:lstStyle/>
                    <a:p>
                      <a:pPr algn="ctr" rtl="0" fontAlgn="base"/>
                      <a:r>
                        <a:rPr lang="en-US" sz="1400" b="0" dirty="0">
                          <a:solidFill>
                            <a:srgbClr val="333F50"/>
                          </a:solidFill>
                          <a:effectLst/>
                        </a:rPr>
                        <a:t>Q3</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2.1</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2.8</a:t>
                      </a:r>
                      <a:r>
                        <a:rPr lang="en-US" sz="1400" b="0" dirty="0">
                          <a:solidFill>
                            <a:srgbClr val="000000"/>
                          </a:solidFill>
                          <a:effectLst/>
                        </a:rPr>
                        <a:t>​</a:t>
                      </a:r>
                      <a:endParaRPr lang="en-US" sz="1400" b="0" i="0" dirty="0">
                        <a:solidFill>
                          <a:srgbClr val="000000"/>
                        </a:solidFill>
                        <a:effectLst/>
                        <a:latin typeface="+mn-lt"/>
                      </a:endParaRPr>
                    </a:p>
                  </a:txBody>
                  <a:tcPr anchor="ctr"/>
                </a:tc>
                <a:extLst>
                  <a:ext uri="{0D108BD9-81ED-4DB2-BD59-A6C34878D82A}">
                    <a16:rowId xmlns:a16="http://schemas.microsoft.com/office/drawing/2014/main" val="1699990805"/>
                  </a:ext>
                </a:extLst>
              </a:tr>
              <a:tr h="714194">
                <a:tc>
                  <a:txBody>
                    <a:bodyPr/>
                    <a:lstStyle/>
                    <a:p>
                      <a:pPr algn="ctr" rtl="0" fontAlgn="base"/>
                      <a:r>
                        <a:rPr lang="en-US" sz="1400" b="0" dirty="0">
                          <a:solidFill>
                            <a:srgbClr val="333F50"/>
                          </a:solidFill>
                          <a:effectLst/>
                        </a:rPr>
                        <a:t>Q4</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4.5</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2.2</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1.7</a:t>
                      </a:r>
                      <a:r>
                        <a:rPr lang="en-US" sz="1400" b="0" dirty="0">
                          <a:solidFill>
                            <a:srgbClr val="000000"/>
                          </a:solidFill>
                          <a:effectLst/>
                        </a:rPr>
                        <a:t>​</a:t>
                      </a:r>
                      <a:endParaRPr lang="en-US" sz="1400" b="0" i="0" dirty="0">
                        <a:solidFill>
                          <a:srgbClr val="000000"/>
                        </a:solidFill>
                        <a:effectLst/>
                        <a:latin typeface="+mn-lt"/>
                      </a:endParaRPr>
                    </a:p>
                  </a:txBody>
                  <a:tcPr anchor="ctr"/>
                </a:tc>
                <a:tc>
                  <a:txBody>
                    <a:bodyPr/>
                    <a:lstStyle/>
                    <a:p>
                      <a:pPr algn="ctr" rtl="0" fontAlgn="base"/>
                      <a:r>
                        <a:rPr lang="en-US" sz="1400" b="0" dirty="0">
                          <a:solidFill>
                            <a:srgbClr val="333F50"/>
                          </a:solidFill>
                          <a:effectLst/>
                        </a:rPr>
                        <a:t>7.0</a:t>
                      </a:r>
                      <a:endParaRPr lang="en-US" sz="1400" b="0" i="0" dirty="0">
                        <a:solidFill>
                          <a:srgbClr val="000000"/>
                        </a:solidFill>
                        <a:effectLst/>
                        <a:latin typeface="+mn-lt"/>
                      </a:endParaRPr>
                    </a:p>
                  </a:txBody>
                  <a:tcPr anchor="ctr"/>
                </a:tc>
                <a:extLst>
                  <a:ext uri="{0D108BD9-81ED-4DB2-BD59-A6C34878D82A}">
                    <a16:rowId xmlns:a16="http://schemas.microsoft.com/office/drawing/2014/main" val="3388671141"/>
                  </a:ext>
                </a:extLst>
              </a:tr>
            </a:tbl>
          </a:graphicData>
        </a:graphic>
      </p:graphicFrame>
      <p:sp>
        <p:nvSpPr>
          <p:cNvPr id="8" name="Footer Placeholder 7">
            <a:extLst>
              <a:ext uri="{FF2B5EF4-FFF2-40B4-BE49-F238E27FC236}">
                <a16:creationId xmlns:a16="http://schemas.microsoft.com/office/drawing/2014/main" id="{8BA5A93F-DCAE-40B8-8E94-3239A1A6A21A}"/>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9" name="Slide Number Placeholder 8">
            <a:extLst>
              <a:ext uri="{FF2B5EF4-FFF2-40B4-BE49-F238E27FC236}">
                <a16:creationId xmlns:a16="http://schemas.microsoft.com/office/drawing/2014/main" id="{03091613-153A-4005-9F4D-2F185AE5F7BF}"/>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499682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lstStyle/>
          <a:p>
            <a:r>
              <a:rPr lang="en-US" dirty="0"/>
              <a:t>BUSINESS OPPORTUNITIES ARE LIKE BUSES. THERE'S ALWAYS ANOTHER ONE COMING.​</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Richard Branson</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228567" y="892177"/>
            <a:ext cx="9577983" cy="1325563"/>
          </a:xfrm>
        </p:spPr>
        <p:txBody>
          <a:bodyPr/>
          <a:lstStyle/>
          <a:p>
            <a:r>
              <a:rPr lang="en-US" dirty="0"/>
              <a:t>MEET OUR TEAM</a:t>
            </a:r>
          </a:p>
        </p:txBody>
      </p:sp>
      <p:pic>
        <p:nvPicPr>
          <p:cNvPr id="6" name="Picture Placeholder 15" descr="Team member headshot">
            <a:extLst>
              <a:ext uri="{FF2B5EF4-FFF2-40B4-BE49-F238E27FC236}">
                <a16:creationId xmlns:a16="http://schemas.microsoft.com/office/drawing/2014/main" id="{7B3BFDC1-8EC7-A38B-9064-F456B71CDAC3}"/>
              </a:ext>
            </a:extLst>
          </p:cNvPr>
          <p:cNvPicPr>
            <a:picLocks noGrp="1" noChangeAspect="1"/>
          </p:cNvPicPr>
          <p:nvPr>
            <p:ph type="pic" sz="quarter" idx="14"/>
          </p:nvPr>
        </p:nvPicPr>
        <p:blipFill rotWithShape="1">
          <a:blip r:embed="rId2"/>
          <a:srcRect l="43" r="43"/>
          <a:stretch/>
        </p:blipFill>
        <p:spPr>
          <a:xfrm>
            <a:off x="1487181" y="2886074"/>
            <a:ext cx="1845511" cy="1845511"/>
          </a:xfrm>
        </p:spPr>
      </p:pic>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TAKUMA HAYASHI</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660747"/>
          </a:xfrm>
        </p:spPr>
        <p:txBody>
          <a:bodyPr/>
          <a:lstStyle/>
          <a:p>
            <a:r>
              <a:rPr lang="en-US" dirty="0"/>
              <a:t>President</a:t>
            </a:r>
          </a:p>
        </p:txBody>
      </p:sp>
      <p:pic>
        <p:nvPicPr>
          <p:cNvPr id="18" name="Picture Placeholder 17" descr="Headshot for team slides ">
            <a:extLst>
              <a:ext uri="{FF2B5EF4-FFF2-40B4-BE49-F238E27FC236}">
                <a16:creationId xmlns:a16="http://schemas.microsoft.com/office/drawing/2014/main" id="{F2557ABA-5037-481D-8C54-94B63E80E2EC}"/>
              </a:ext>
            </a:extLst>
          </p:cNvPr>
          <p:cNvPicPr>
            <a:picLocks noGrp="1" noChangeAspect="1"/>
          </p:cNvPicPr>
          <p:nvPr>
            <p:ph type="pic" sz="quarter" idx="15"/>
          </p:nvPr>
        </p:nvPicPr>
        <p:blipFill rotWithShape="1">
          <a:blip r:embed="rId3" cstate="screen">
            <a:extLst>
              <a:ext uri="{28A0092B-C50C-407E-A947-70E740481C1C}">
                <a14:useLocalDpi xmlns:a14="http://schemas.microsoft.com/office/drawing/2010/main" val="0"/>
              </a:ext>
            </a:extLst>
          </a:blip>
          <a:srcRect l="43" r="43"/>
          <a:stretch/>
        </p:blipFill>
        <p:spPr>
          <a:xfrm>
            <a:off x="3836914" y="2886074"/>
            <a:ext cx="1845511" cy="1845511"/>
          </a:xfrm>
        </p:spPr>
      </p:pic>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a:t>MIRJAM NILSSON</a:t>
            </a:r>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660747"/>
          </a:xfrm>
        </p:spPr>
        <p:txBody>
          <a:bodyPr/>
          <a:lstStyle/>
          <a:p>
            <a:r>
              <a:rPr lang="en-US" dirty="0"/>
              <a:t>Chief Executive Officer</a:t>
            </a:r>
          </a:p>
        </p:txBody>
      </p:sp>
      <p:pic>
        <p:nvPicPr>
          <p:cNvPr id="20" name="Picture Placeholder 19" descr="Headshot for team slides ">
            <a:extLst>
              <a:ext uri="{FF2B5EF4-FFF2-40B4-BE49-F238E27FC236}">
                <a16:creationId xmlns:a16="http://schemas.microsoft.com/office/drawing/2014/main" id="{618E88B2-D607-4D3C-9519-A591A729DCC9}"/>
              </a:ext>
            </a:extLst>
          </p:cNvPr>
          <p:cNvPicPr>
            <a:picLocks noGrp="1" noChangeAspect="1"/>
          </p:cNvPicPr>
          <p:nvPr>
            <p:ph type="pic" sz="quarter" idx="16"/>
          </p:nvPr>
        </p:nvPicPr>
        <p:blipFill rotWithShape="1">
          <a:blip r:embed="rId4" cstate="screen">
            <a:extLst>
              <a:ext uri="{28A0092B-C50C-407E-A947-70E740481C1C}">
                <a14:useLocalDpi xmlns:a14="http://schemas.microsoft.com/office/drawing/2010/main" val="0"/>
              </a:ext>
            </a:extLst>
          </a:blip>
          <a:srcRect l="43" r="43"/>
          <a:stretch/>
        </p:blipFill>
        <p:spPr>
          <a:xfrm>
            <a:off x="6327578" y="2886074"/>
            <a:ext cx="1845511" cy="1845511"/>
          </a:xfrm>
        </p:spPr>
      </p:pic>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FLORA BERGGREN</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660747"/>
          </a:xfrm>
        </p:spPr>
        <p:txBody>
          <a:bodyPr>
            <a:normAutofit/>
          </a:bodyPr>
          <a:lstStyle/>
          <a:p>
            <a:r>
              <a:rPr lang="en-US" dirty="0"/>
              <a:t>Chief Operations Officer</a:t>
            </a:r>
          </a:p>
        </p:txBody>
      </p:sp>
      <p:pic>
        <p:nvPicPr>
          <p:cNvPr id="17" name="Picture Placeholder 21" descr="Team member headshot">
            <a:extLst>
              <a:ext uri="{FF2B5EF4-FFF2-40B4-BE49-F238E27FC236}">
                <a16:creationId xmlns:a16="http://schemas.microsoft.com/office/drawing/2014/main" id="{3190BB92-D70B-74E0-7C61-51124FD70DEC}"/>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8747458" y="2886074"/>
            <a:ext cx="1845511" cy="1845511"/>
          </a:xfrm>
        </p:spPr>
      </p:pic>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RAJESH SANTOSHI</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660747"/>
          </a:xfrm>
        </p:spPr>
        <p:txBody>
          <a:bodyPr/>
          <a:lstStyle/>
          <a:p>
            <a:r>
              <a:rPr lang="en-US" dirty="0"/>
              <a:t>VP Marketing</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0E59-4C68-4F87-9821-23C69713D980}"/>
              </a:ext>
            </a:extLst>
          </p:cNvPr>
          <p:cNvSpPr>
            <a:spLocks noGrp="1"/>
          </p:cNvSpPr>
          <p:nvPr>
            <p:ph type="title"/>
          </p:nvPr>
        </p:nvSpPr>
        <p:spPr>
          <a:xfrm>
            <a:off x="1500168" y="892177"/>
            <a:ext cx="9088438" cy="1135899"/>
          </a:xfrm>
        </p:spPr>
        <p:txBody>
          <a:bodyPr/>
          <a:lstStyle/>
          <a:p>
            <a:r>
              <a:rPr lang="en-US" dirty="0"/>
              <a:t>MEET OUR TEAM  </a:t>
            </a:r>
          </a:p>
        </p:txBody>
      </p:sp>
      <p:pic>
        <p:nvPicPr>
          <p:cNvPr id="16" name="Picture Placeholder 126" descr="Team member headshot">
            <a:extLst>
              <a:ext uri="{FF2B5EF4-FFF2-40B4-BE49-F238E27FC236}">
                <a16:creationId xmlns:a16="http://schemas.microsoft.com/office/drawing/2014/main" id="{266A30B7-119F-18D7-4F7E-F11FCA29FBFE}"/>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l="4863" r="4863"/>
          <a:stretch/>
        </p:blipFill>
        <p:spPr>
          <a:xfrm>
            <a:off x="1877176" y="2428875"/>
            <a:ext cx="1066800" cy="1066800"/>
          </a:xfrm>
        </p:spPr>
      </p:pic>
      <p:sp>
        <p:nvSpPr>
          <p:cNvPr id="3" name="Text Placeholder 2">
            <a:extLst>
              <a:ext uri="{FF2B5EF4-FFF2-40B4-BE49-F238E27FC236}">
                <a16:creationId xmlns:a16="http://schemas.microsoft.com/office/drawing/2014/main" id="{25A49E2A-E51F-4DB7-B643-0BACFA4CDF33}"/>
              </a:ext>
            </a:extLst>
          </p:cNvPr>
          <p:cNvSpPr>
            <a:spLocks noGrp="1"/>
          </p:cNvSpPr>
          <p:nvPr>
            <p:ph type="body" idx="1"/>
          </p:nvPr>
        </p:nvSpPr>
        <p:spPr>
          <a:xfrm>
            <a:off x="1500168" y="3570485"/>
            <a:ext cx="1828800" cy="202838"/>
          </a:xfrm>
        </p:spPr>
        <p:txBody>
          <a:bodyPr/>
          <a:lstStyle/>
          <a:p>
            <a:r>
              <a:rPr lang="en-US" dirty="0"/>
              <a:t>TAKUMA HAYASHI</a:t>
            </a:r>
          </a:p>
        </p:txBody>
      </p:sp>
      <p:sp>
        <p:nvSpPr>
          <p:cNvPr id="11" name="Text Placeholder 10">
            <a:extLst>
              <a:ext uri="{FF2B5EF4-FFF2-40B4-BE49-F238E27FC236}">
                <a16:creationId xmlns:a16="http://schemas.microsoft.com/office/drawing/2014/main" id="{AA8375DF-11E9-44DF-BAA3-EACBE17AF4A7}"/>
              </a:ext>
            </a:extLst>
          </p:cNvPr>
          <p:cNvSpPr>
            <a:spLocks noGrp="1"/>
          </p:cNvSpPr>
          <p:nvPr>
            <p:ph type="body" idx="21"/>
          </p:nvPr>
        </p:nvSpPr>
        <p:spPr>
          <a:xfrm>
            <a:off x="1500168" y="3779603"/>
            <a:ext cx="1828800" cy="343061"/>
          </a:xfrm>
        </p:spPr>
        <p:txBody>
          <a:bodyPr/>
          <a:lstStyle/>
          <a:p>
            <a:r>
              <a:rPr lang="en-US" dirty="0"/>
              <a:t>President</a:t>
            </a:r>
          </a:p>
        </p:txBody>
      </p:sp>
      <p:pic>
        <p:nvPicPr>
          <p:cNvPr id="359" name="Picture Placeholder 358" descr="Headshot for team slides ">
            <a:extLst>
              <a:ext uri="{FF2B5EF4-FFF2-40B4-BE49-F238E27FC236}">
                <a16:creationId xmlns:a16="http://schemas.microsoft.com/office/drawing/2014/main" id="{32C08192-2F27-4ED3-9CEE-4C37C7DFE67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4226270" y="2428875"/>
            <a:ext cx="1066800" cy="1066800"/>
          </a:xfrm>
        </p:spPr>
      </p:pic>
      <p:sp>
        <p:nvSpPr>
          <p:cNvPr id="8" name="Text Placeholder 7">
            <a:extLst>
              <a:ext uri="{FF2B5EF4-FFF2-40B4-BE49-F238E27FC236}">
                <a16:creationId xmlns:a16="http://schemas.microsoft.com/office/drawing/2014/main" id="{9584E2DE-7061-44CB-A94B-5555484F9744}"/>
              </a:ext>
            </a:extLst>
          </p:cNvPr>
          <p:cNvSpPr>
            <a:spLocks noGrp="1"/>
          </p:cNvSpPr>
          <p:nvPr>
            <p:ph type="body" idx="18"/>
          </p:nvPr>
        </p:nvSpPr>
        <p:spPr>
          <a:xfrm>
            <a:off x="3849262" y="3570485"/>
            <a:ext cx="1828800" cy="202838"/>
          </a:xfrm>
        </p:spPr>
        <p:txBody>
          <a:bodyPr/>
          <a:lstStyle/>
          <a:p>
            <a:r>
              <a:rPr lang="en-US" dirty="0"/>
              <a:t>MIRJAM NILSSON</a:t>
            </a:r>
          </a:p>
        </p:txBody>
      </p:sp>
      <p:sp>
        <p:nvSpPr>
          <p:cNvPr id="12" name="Text Placeholder 11">
            <a:extLst>
              <a:ext uri="{FF2B5EF4-FFF2-40B4-BE49-F238E27FC236}">
                <a16:creationId xmlns:a16="http://schemas.microsoft.com/office/drawing/2014/main" id="{57F11552-18E0-4565-AE6F-DE5290DF1269}"/>
              </a:ext>
            </a:extLst>
          </p:cNvPr>
          <p:cNvSpPr>
            <a:spLocks noGrp="1"/>
          </p:cNvSpPr>
          <p:nvPr>
            <p:ph type="body" idx="22"/>
          </p:nvPr>
        </p:nvSpPr>
        <p:spPr>
          <a:xfrm>
            <a:off x="3849262" y="3779603"/>
            <a:ext cx="1828800" cy="343061"/>
          </a:xfrm>
        </p:spPr>
        <p:txBody>
          <a:bodyPr/>
          <a:lstStyle/>
          <a:p>
            <a:r>
              <a:rPr lang="en-US" dirty="0"/>
              <a:t>Chief Executive Officer</a:t>
            </a:r>
          </a:p>
        </p:txBody>
      </p:sp>
      <p:pic>
        <p:nvPicPr>
          <p:cNvPr id="361" name="Picture Placeholder 360" descr="Headshot for team slides ">
            <a:extLst>
              <a:ext uri="{FF2B5EF4-FFF2-40B4-BE49-F238E27FC236}">
                <a16:creationId xmlns:a16="http://schemas.microsoft.com/office/drawing/2014/main" id="{CA581025-9A6A-4294-8F86-E611BCEFAB15}"/>
              </a:ext>
            </a:extLst>
          </p:cNvPr>
          <p:cNvPicPr>
            <a:picLocks noGrp="1" noChangeAspect="1"/>
          </p:cNvPicPr>
          <p:nvPr>
            <p:ph type="pic" sz="quarter" idx="37"/>
          </p:nvPr>
        </p:nvPicPr>
        <p:blipFill rotWithShape="1">
          <a:blip r:embed="rId4">
            <a:extLst>
              <a:ext uri="{28A0092B-C50C-407E-A947-70E740481C1C}">
                <a14:useLocalDpi xmlns:a14="http://schemas.microsoft.com/office/drawing/2010/main" val="0"/>
              </a:ext>
            </a:extLst>
          </a:blip>
          <a:srcRect/>
          <a:stretch/>
        </p:blipFill>
        <p:spPr>
          <a:xfrm>
            <a:off x="6655584" y="2428875"/>
            <a:ext cx="1066800" cy="1066800"/>
          </a:xfrm>
        </p:spPr>
      </p:pic>
      <p:sp>
        <p:nvSpPr>
          <p:cNvPr id="9" name="Text Placeholder 8">
            <a:extLst>
              <a:ext uri="{FF2B5EF4-FFF2-40B4-BE49-F238E27FC236}">
                <a16:creationId xmlns:a16="http://schemas.microsoft.com/office/drawing/2014/main" id="{87AF403D-91FB-404C-9346-862EFEC3564F}"/>
              </a:ext>
            </a:extLst>
          </p:cNvPr>
          <p:cNvSpPr>
            <a:spLocks noGrp="1"/>
          </p:cNvSpPr>
          <p:nvPr>
            <p:ph type="body" idx="19"/>
          </p:nvPr>
        </p:nvSpPr>
        <p:spPr>
          <a:xfrm>
            <a:off x="6198355" y="3570485"/>
            <a:ext cx="2105135" cy="202838"/>
          </a:xfrm>
        </p:spPr>
        <p:txBody>
          <a:bodyPr/>
          <a:lstStyle/>
          <a:p>
            <a:r>
              <a:rPr lang="en-US" dirty="0"/>
              <a:t>RAJESH SANTOSHI</a:t>
            </a:r>
          </a:p>
        </p:txBody>
      </p:sp>
      <p:sp>
        <p:nvSpPr>
          <p:cNvPr id="13" name="Text Placeholder 12">
            <a:extLst>
              <a:ext uri="{FF2B5EF4-FFF2-40B4-BE49-F238E27FC236}">
                <a16:creationId xmlns:a16="http://schemas.microsoft.com/office/drawing/2014/main" id="{92682AD9-94FA-4E64-864B-DC8F7A320D5C}"/>
              </a:ext>
            </a:extLst>
          </p:cNvPr>
          <p:cNvSpPr>
            <a:spLocks noGrp="1"/>
          </p:cNvSpPr>
          <p:nvPr>
            <p:ph type="body" idx="23"/>
          </p:nvPr>
        </p:nvSpPr>
        <p:spPr>
          <a:xfrm>
            <a:off x="6095999" y="3779603"/>
            <a:ext cx="2299855" cy="343061"/>
          </a:xfrm>
        </p:spPr>
        <p:txBody>
          <a:bodyPr/>
          <a:lstStyle/>
          <a:p>
            <a:r>
              <a:rPr lang="en-US" dirty="0"/>
              <a:t>Chief Operations Officer</a:t>
            </a:r>
          </a:p>
        </p:txBody>
      </p:sp>
      <p:pic>
        <p:nvPicPr>
          <p:cNvPr id="6" name="Picture Placeholder 21" descr="Team member headshot">
            <a:extLst>
              <a:ext uri="{FF2B5EF4-FFF2-40B4-BE49-F238E27FC236}">
                <a16:creationId xmlns:a16="http://schemas.microsoft.com/office/drawing/2014/main" id="{33ECF93A-478B-A27E-0C69-55C8B55C4963}"/>
              </a:ext>
            </a:extLst>
          </p:cNvPr>
          <p:cNvPicPr>
            <a:picLocks noGrp="1" noChangeAspect="1"/>
          </p:cNvPicPr>
          <p:nvPr>
            <p:ph type="pic" sz="quarter" idx="17"/>
          </p:nvPr>
        </p:nvPicPr>
        <p:blipFill rotWithShape="1">
          <a:blip r:embed="rId5" cstate="screen">
            <a:extLst>
              <a:ext uri="{28A0092B-C50C-407E-A947-70E740481C1C}">
                <a14:useLocalDpi xmlns:a14="http://schemas.microsoft.com/office/drawing/2010/main"/>
              </a:ext>
            </a:extLst>
          </a:blip>
          <a:srcRect/>
          <a:stretch/>
        </p:blipFill>
        <p:spPr>
          <a:xfrm>
            <a:off x="9136814" y="2428875"/>
            <a:ext cx="1066800" cy="1066800"/>
          </a:xfrm>
        </p:spPr>
      </p:pic>
      <p:sp>
        <p:nvSpPr>
          <p:cNvPr id="10" name="Text Placeholder 9">
            <a:extLst>
              <a:ext uri="{FF2B5EF4-FFF2-40B4-BE49-F238E27FC236}">
                <a16:creationId xmlns:a16="http://schemas.microsoft.com/office/drawing/2014/main" id="{0EE34DCC-0789-4B21-A328-FF554B1B07BE}"/>
              </a:ext>
            </a:extLst>
          </p:cNvPr>
          <p:cNvSpPr>
            <a:spLocks noGrp="1"/>
          </p:cNvSpPr>
          <p:nvPr>
            <p:ph type="body" idx="20"/>
          </p:nvPr>
        </p:nvSpPr>
        <p:spPr>
          <a:xfrm>
            <a:off x="8759806" y="3570485"/>
            <a:ext cx="1828800" cy="202838"/>
          </a:xfrm>
        </p:spPr>
        <p:txBody>
          <a:bodyPr/>
          <a:lstStyle/>
          <a:p>
            <a:r>
              <a:rPr lang="en-US" dirty="0"/>
              <a:t>RAJESH SANTOSHI</a:t>
            </a:r>
          </a:p>
        </p:txBody>
      </p:sp>
      <p:sp>
        <p:nvSpPr>
          <p:cNvPr id="14" name="Text Placeholder 13">
            <a:extLst>
              <a:ext uri="{FF2B5EF4-FFF2-40B4-BE49-F238E27FC236}">
                <a16:creationId xmlns:a16="http://schemas.microsoft.com/office/drawing/2014/main" id="{AE93F4CF-DD26-41DA-BA4C-2DCAC0B2F5EB}"/>
              </a:ext>
            </a:extLst>
          </p:cNvPr>
          <p:cNvSpPr>
            <a:spLocks noGrp="1"/>
          </p:cNvSpPr>
          <p:nvPr>
            <p:ph type="body" idx="24"/>
          </p:nvPr>
        </p:nvSpPr>
        <p:spPr>
          <a:xfrm>
            <a:off x="8744480" y="3779603"/>
            <a:ext cx="1844126" cy="343061"/>
          </a:xfrm>
        </p:spPr>
        <p:txBody>
          <a:bodyPr/>
          <a:lstStyle/>
          <a:p>
            <a:r>
              <a:rPr lang="en-US" dirty="0"/>
              <a:t>VP Marketing</a:t>
            </a:r>
          </a:p>
        </p:txBody>
      </p:sp>
      <p:pic>
        <p:nvPicPr>
          <p:cNvPr id="365" name="Picture Placeholder 364" descr="Headshot for team slides ">
            <a:extLst>
              <a:ext uri="{FF2B5EF4-FFF2-40B4-BE49-F238E27FC236}">
                <a16:creationId xmlns:a16="http://schemas.microsoft.com/office/drawing/2014/main" id="{13CD5AED-E130-432E-8952-7CB3F68F3312}"/>
              </a:ext>
            </a:extLst>
          </p:cNvPr>
          <p:cNvPicPr>
            <a:picLocks noGrp="1" noChangeAspect="1"/>
          </p:cNvPicPr>
          <p:nvPr>
            <p:ph type="pic" sz="quarter" idx="26"/>
          </p:nvPr>
        </p:nvPicPr>
        <p:blipFill rotWithShape="1">
          <a:blip r:embed="rId6">
            <a:extLst>
              <a:ext uri="{28A0092B-C50C-407E-A947-70E740481C1C}">
                <a14:useLocalDpi xmlns:a14="http://schemas.microsoft.com/office/drawing/2010/main" val="0"/>
              </a:ext>
            </a:extLst>
          </a:blip>
          <a:srcRect/>
          <a:stretch/>
        </p:blipFill>
        <p:spPr>
          <a:xfrm>
            <a:off x="1877176" y="4287711"/>
            <a:ext cx="1066800" cy="1066800"/>
          </a:xfrm>
        </p:spPr>
      </p:pic>
      <p:sp>
        <p:nvSpPr>
          <p:cNvPr id="36" name="Text Placeholder 35">
            <a:extLst>
              <a:ext uri="{FF2B5EF4-FFF2-40B4-BE49-F238E27FC236}">
                <a16:creationId xmlns:a16="http://schemas.microsoft.com/office/drawing/2014/main" id="{9935192B-6592-4598-9D51-CFDF6F0A854F}"/>
              </a:ext>
            </a:extLst>
          </p:cNvPr>
          <p:cNvSpPr>
            <a:spLocks noGrp="1"/>
          </p:cNvSpPr>
          <p:nvPr>
            <p:ph type="body" idx="25"/>
          </p:nvPr>
        </p:nvSpPr>
        <p:spPr>
          <a:xfrm>
            <a:off x="1500168" y="5429321"/>
            <a:ext cx="1828800" cy="202838"/>
          </a:xfrm>
        </p:spPr>
        <p:txBody>
          <a:bodyPr/>
          <a:lstStyle/>
          <a:p>
            <a:r>
              <a:rPr lang="en-US" dirty="0"/>
              <a:t>GRAHAM BARNES</a:t>
            </a:r>
          </a:p>
        </p:txBody>
      </p:sp>
      <p:sp>
        <p:nvSpPr>
          <p:cNvPr id="44" name="Text Placeholder 43">
            <a:extLst>
              <a:ext uri="{FF2B5EF4-FFF2-40B4-BE49-F238E27FC236}">
                <a16:creationId xmlns:a16="http://schemas.microsoft.com/office/drawing/2014/main" id="{F759A1DD-45A5-4764-8966-C107C4C4832C}"/>
              </a:ext>
            </a:extLst>
          </p:cNvPr>
          <p:cNvSpPr>
            <a:spLocks noGrp="1"/>
          </p:cNvSpPr>
          <p:nvPr>
            <p:ph type="body" idx="33"/>
          </p:nvPr>
        </p:nvSpPr>
        <p:spPr>
          <a:xfrm>
            <a:off x="1500168" y="5638439"/>
            <a:ext cx="1828800" cy="343061"/>
          </a:xfrm>
        </p:spPr>
        <p:txBody>
          <a:bodyPr/>
          <a:lstStyle/>
          <a:p>
            <a:r>
              <a:rPr lang="en-US" dirty="0"/>
              <a:t>VP Product</a:t>
            </a:r>
          </a:p>
        </p:txBody>
      </p:sp>
      <p:pic>
        <p:nvPicPr>
          <p:cNvPr id="367" name="Picture Placeholder 366" descr="Headshot for team slides ">
            <a:extLst>
              <a:ext uri="{FF2B5EF4-FFF2-40B4-BE49-F238E27FC236}">
                <a16:creationId xmlns:a16="http://schemas.microsoft.com/office/drawing/2014/main" id="{73D462EE-3D1E-4964-B729-2B963BD87288}"/>
              </a:ext>
            </a:extLst>
          </p:cNvPr>
          <p:cNvPicPr>
            <a:picLocks noGrp="1" noChangeAspect="1"/>
          </p:cNvPicPr>
          <p:nvPr>
            <p:ph type="pic" sz="quarter" idx="27"/>
          </p:nvPr>
        </p:nvPicPr>
        <p:blipFill rotWithShape="1">
          <a:blip r:embed="rId7">
            <a:extLst>
              <a:ext uri="{28A0092B-C50C-407E-A947-70E740481C1C}">
                <a14:useLocalDpi xmlns:a14="http://schemas.microsoft.com/office/drawing/2010/main" val="0"/>
              </a:ext>
            </a:extLst>
          </a:blip>
          <a:srcRect/>
          <a:stretch/>
        </p:blipFill>
        <p:spPr>
          <a:xfrm>
            <a:off x="4226270" y="4287711"/>
            <a:ext cx="1066800" cy="1066800"/>
          </a:xfrm>
        </p:spPr>
      </p:pic>
      <p:sp>
        <p:nvSpPr>
          <p:cNvPr id="41" name="Text Placeholder 40">
            <a:extLst>
              <a:ext uri="{FF2B5EF4-FFF2-40B4-BE49-F238E27FC236}">
                <a16:creationId xmlns:a16="http://schemas.microsoft.com/office/drawing/2014/main" id="{6B09ED3A-8EC7-42CA-B68B-1377E5460E75}"/>
              </a:ext>
            </a:extLst>
          </p:cNvPr>
          <p:cNvSpPr>
            <a:spLocks noGrp="1"/>
          </p:cNvSpPr>
          <p:nvPr>
            <p:ph type="body" idx="30"/>
          </p:nvPr>
        </p:nvSpPr>
        <p:spPr>
          <a:xfrm>
            <a:off x="3849262" y="5429321"/>
            <a:ext cx="1828800" cy="202838"/>
          </a:xfrm>
        </p:spPr>
        <p:txBody>
          <a:bodyPr/>
          <a:lstStyle/>
          <a:p>
            <a:r>
              <a:rPr lang="en-US" dirty="0"/>
              <a:t>ROWAN MURPHY</a:t>
            </a:r>
          </a:p>
        </p:txBody>
      </p:sp>
      <p:sp>
        <p:nvSpPr>
          <p:cNvPr id="45" name="Text Placeholder 44">
            <a:extLst>
              <a:ext uri="{FF2B5EF4-FFF2-40B4-BE49-F238E27FC236}">
                <a16:creationId xmlns:a16="http://schemas.microsoft.com/office/drawing/2014/main" id="{021B5FEC-BECF-4604-A9AB-1C9E810794F6}"/>
              </a:ext>
            </a:extLst>
          </p:cNvPr>
          <p:cNvSpPr>
            <a:spLocks noGrp="1"/>
          </p:cNvSpPr>
          <p:nvPr>
            <p:ph type="body" idx="34"/>
          </p:nvPr>
        </p:nvSpPr>
        <p:spPr>
          <a:xfrm>
            <a:off x="3849262" y="5638439"/>
            <a:ext cx="1828800" cy="343061"/>
          </a:xfrm>
        </p:spPr>
        <p:txBody>
          <a:bodyPr/>
          <a:lstStyle/>
          <a:p>
            <a:r>
              <a:rPr lang="en-US" dirty="0"/>
              <a:t>SEO Strategist</a:t>
            </a:r>
          </a:p>
        </p:txBody>
      </p:sp>
      <p:pic>
        <p:nvPicPr>
          <p:cNvPr id="369" name="Picture Placeholder 368" descr="Headshot for team slides ">
            <a:extLst>
              <a:ext uri="{FF2B5EF4-FFF2-40B4-BE49-F238E27FC236}">
                <a16:creationId xmlns:a16="http://schemas.microsoft.com/office/drawing/2014/main" id="{3DD82FDB-1001-45E1-AA54-7904FCC108DE}"/>
              </a:ext>
            </a:extLst>
          </p:cNvPr>
          <p:cNvPicPr>
            <a:picLocks noGrp="1" noChangeAspect="1"/>
          </p:cNvPicPr>
          <p:nvPr>
            <p:ph type="pic" sz="quarter" idx="38"/>
          </p:nvPr>
        </p:nvPicPr>
        <p:blipFill rotWithShape="1">
          <a:blip r:embed="rId8">
            <a:extLst>
              <a:ext uri="{28A0092B-C50C-407E-A947-70E740481C1C}">
                <a14:useLocalDpi xmlns:a14="http://schemas.microsoft.com/office/drawing/2010/main" val="0"/>
              </a:ext>
            </a:extLst>
          </a:blip>
          <a:srcRect/>
          <a:stretch/>
        </p:blipFill>
        <p:spPr>
          <a:xfrm>
            <a:off x="6655584" y="4287711"/>
            <a:ext cx="1066800" cy="1066800"/>
          </a:xfrm>
        </p:spPr>
      </p:pic>
      <p:sp>
        <p:nvSpPr>
          <p:cNvPr id="42" name="Text Placeholder 41">
            <a:extLst>
              <a:ext uri="{FF2B5EF4-FFF2-40B4-BE49-F238E27FC236}">
                <a16:creationId xmlns:a16="http://schemas.microsoft.com/office/drawing/2014/main" id="{3E07A9F3-763B-41EA-AC65-8EDB2CA31B8A}"/>
              </a:ext>
            </a:extLst>
          </p:cNvPr>
          <p:cNvSpPr>
            <a:spLocks noGrp="1"/>
          </p:cNvSpPr>
          <p:nvPr>
            <p:ph type="body" idx="31"/>
          </p:nvPr>
        </p:nvSpPr>
        <p:spPr>
          <a:xfrm>
            <a:off x="6339926" y="5429321"/>
            <a:ext cx="1828800" cy="202838"/>
          </a:xfrm>
        </p:spPr>
        <p:txBody>
          <a:bodyPr/>
          <a:lstStyle/>
          <a:p>
            <a:r>
              <a:rPr lang="en-US" dirty="0"/>
              <a:t>ELIZABETH MOORE</a:t>
            </a:r>
          </a:p>
        </p:txBody>
      </p:sp>
      <p:sp>
        <p:nvSpPr>
          <p:cNvPr id="46" name="Text Placeholder 45">
            <a:extLst>
              <a:ext uri="{FF2B5EF4-FFF2-40B4-BE49-F238E27FC236}">
                <a16:creationId xmlns:a16="http://schemas.microsoft.com/office/drawing/2014/main" id="{53A42804-1F4C-424E-9CB4-D1CD97B11CDE}"/>
              </a:ext>
            </a:extLst>
          </p:cNvPr>
          <p:cNvSpPr>
            <a:spLocks noGrp="1"/>
          </p:cNvSpPr>
          <p:nvPr>
            <p:ph type="body" idx="35"/>
          </p:nvPr>
        </p:nvSpPr>
        <p:spPr>
          <a:xfrm>
            <a:off x="6339926" y="5638439"/>
            <a:ext cx="1813474" cy="343061"/>
          </a:xfrm>
        </p:spPr>
        <p:txBody>
          <a:bodyPr/>
          <a:lstStyle/>
          <a:p>
            <a:r>
              <a:rPr lang="en-US" dirty="0"/>
              <a:t>Product Designer</a:t>
            </a:r>
          </a:p>
        </p:txBody>
      </p:sp>
      <p:pic>
        <p:nvPicPr>
          <p:cNvPr id="371" name="Picture Placeholder 370" descr="Headshot for team slides ">
            <a:extLst>
              <a:ext uri="{FF2B5EF4-FFF2-40B4-BE49-F238E27FC236}">
                <a16:creationId xmlns:a16="http://schemas.microsoft.com/office/drawing/2014/main" id="{5DC64598-F871-46A7-9338-8EB7BF26BEB6}"/>
              </a:ext>
            </a:extLst>
          </p:cNvPr>
          <p:cNvPicPr>
            <a:picLocks noGrp="1" noChangeAspect="1"/>
          </p:cNvPicPr>
          <p:nvPr>
            <p:ph type="pic" sz="quarter" idx="29"/>
          </p:nvPr>
        </p:nvPicPr>
        <p:blipFill rotWithShape="1">
          <a:blip r:embed="rId9">
            <a:extLst>
              <a:ext uri="{28A0092B-C50C-407E-A947-70E740481C1C}">
                <a14:useLocalDpi xmlns:a14="http://schemas.microsoft.com/office/drawing/2010/main" val="0"/>
              </a:ext>
            </a:extLst>
          </a:blip>
          <a:srcRect/>
          <a:stretch/>
        </p:blipFill>
        <p:spPr>
          <a:xfrm>
            <a:off x="9136814" y="4287711"/>
            <a:ext cx="1066800" cy="1066800"/>
          </a:xfrm>
        </p:spPr>
      </p:pic>
      <p:sp>
        <p:nvSpPr>
          <p:cNvPr id="43" name="Text Placeholder 42">
            <a:extLst>
              <a:ext uri="{FF2B5EF4-FFF2-40B4-BE49-F238E27FC236}">
                <a16:creationId xmlns:a16="http://schemas.microsoft.com/office/drawing/2014/main" id="{7E484450-BE48-4C65-AEE1-5650AAC06067}"/>
              </a:ext>
            </a:extLst>
          </p:cNvPr>
          <p:cNvSpPr>
            <a:spLocks noGrp="1"/>
          </p:cNvSpPr>
          <p:nvPr>
            <p:ph type="body" idx="32"/>
          </p:nvPr>
        </p:nvSpPr>
        <p:spPr>
          <a:xfrm>
            <a:off x="8759806" y="5429321"/>
            <a:ext cx="1828800" cy="202838"/>
          </a:xfrm>
        </p:spPr>
        <p:txBody>
          <a:bodyPr/>
          <a:lstStyle/>
          <a:p>
            <a:r>
              <a:rPr lang="en-US" dirty="0"/>
              <a:t>ROBIN KLINE</a:t>
            </a:r>
          </a:p>
        </p:txBody>
      </p:sp>
      <p:sp>
        <p:nvSpPr>
          <p:cNvPr id="47" name="Text Placeholder 46">
            <a:extLst>
              <a:ext uri="{FF2B5EF4-FFF2-40B4-BE49-F238E27FC236}">
                <a16:creationId xmlns:a16="http://schemas.microsoft.com/office/drawing/2014/main" id="{8D8B5AD3-AE51-4D7A-AE7B-E9C350D0879B}"/>
              </a:ext>
            </a:extLst>
          </p:cNvPr>
          <p:cNvSpPr>
            <a:spLocks noGrp="1"/>
          </p:cNvSpPr>
          <p:nvPr>
            <p:ph type="body" idx="36"/>
          </p:nvPr>
        </p:nvSpPr>
        <p:spPr>
          <a:xfrm>
            <a:off x="8744480" y="5638439"/>
            <a:ext cx="1844126" cy="343061"/>
          </a:xfrm>
        </p:spPr>
        <p:txBody>
          <a:bodyPr/>
          <a:lstStyle/>
          <a:p>
            <a:r>
              <a:rPr lang="en-US" dirty="0"/>
              <a:t>Content Developer</a:t>
            </a:r>
          </a:p>
        </p:txBody>
      </p:sp>
      <p:sp>
        <p:nvSpPr>
          <p:cNvPr id="57" name="Footer Placeholder 56">
            <a:extLst>
              <a:ext uri="{FF2B5EF4-FFF2-40B4-BE49-F238E27FC236}">
                <a16:creationId xmlns:a16="http://schemas.microsoft.com/office/drawing/2014/main" id="{3A38BE84-957B-46B9-A315-4B5064DFF1A1}"/>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58" name="Slide Number Placeholder 57">
            <a:extLst>
              <a:ext uri="{FF2B5EF4-FFF2-40B4-BE49-F238E27FC236}">
                <a16:creationId xmlns:a16="http://schemas.microsoft.com/office/drawing/2014/main" id="{E1900601-8B04-4FF3-B06F-6BEFAC6556D3}"/>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8</a:t>
            </a:fld>
            <a:endParaRPr lang="en-US" dirty="0"/>
          </a:p>
        </p:txBody>
      </p:sp>
    </p:spTree>
    <p:extLst>
      <p:ext uri="{BB962C8B-B14F-4D97-AF65-F5344CB8AC3E}">
        <p14:creationId xmlns:p14="http://schemas.microsoft.com/office/powerpoint/2010/main" val="4055079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7762301-F83A-4BEA-9D11-E6C99FB574A8}"/>
              </a:ext>
            </a:extLst>
          </p:cNvPr>
          <p:cNvSpPr>
            <a:spLocks noGrp="1"/>
          </p:cNvSpPr>
          <p:nvPr>
            <p:ph type="title"/>
          </p:nvPr>
        </p:nvSpPr>
        <p:spPr>
          <a:xfrm>
            <a:off x="838200" y="134303"/>
            <a:ext cx="10515600" cy="1325563"/>
          </a:xfrm>
        </p:spPr>
        <p:txBody>
          <a:bodyPr/>
          <a:lstStyle/>
          <a:p>
            <a:r>
              <a:rPr lang="en-US" dirty="0"/>
              <a:t>PLAN FOR PRODUCT LAUNCH</a:t>
            </a:r>
          </a:p>
        </p:txBody>
      </p:sp>
      <p:graphicFrame>
        <p:nvGraphicFramePr>
          <p:cNvPr id="33" name="Content Placeholder 3" descr="Timeline Placeholder ">
            <a:extLst>
              <a:ext uri="{FF2B5EF4-FFF2-40B4-BE49-F238E27FC236}">
                <a16:creationId xmlns:a16="http://schemas.microsoft.com/office/drawing/2014/main" id="{7BC1F95D-CCD2-421B-B06B-706699FAAD5D}"/>
              </a:ext>
            </a:extLst>
          </p:cNvPr>
          <p:cNvGraphicFramePr>
            <a:graphicFrameLocks noGrp="1"/>
          </p:cNvGraphicFramePr>
          <p:nvPr>
            <p:ph type="dgm" sz="quarter" idx="15"/>
            <p:extLst>
              <p:ext uri="{D42A27DB-BD31-4B8C-83A1-F6EECF244321}">
                <p14:modId xmlns:p14="http://schemas.microsoft.com/office/powerpoint/2010/main" val="2825285138"/>
              </p:ext>
            </p:extLst>
          </p:nvPr>
        </p:nvGraphicFramePr>
        <p:xfrm>
          <a:off x="838200" y="2111375"/>
          <a:ext cx="10515600" cy="37449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Footer Placeholder 6">
            <a:extLst>
              <a:ext uri="{FF2B5EF4-FFF2-40B4-BE49-F238E27FC236}">
                <a16:creationId xmlns:a16="http://schemas.microsoft.com/office/drawing/2014/main" id="{4E98E6AD-9D37-499C-898E-ED12AC36D31D}"/>
              </a:ext>
            </a:extLst>
          </p:cNvPr>
          <p:cNvSpPr>
            <a:spLocks noGrp="1"/>
          </p:cNvSpPr>
          <p:nvPr>
            <p:ph type="ftr" sz="quarter" idx="11"/>
          </p:nvPr>
        </p:nvSpPr>
        <p:spPr>
          <a:xfrm>
            <a:off x="4038600" y="6356350"/>
            <a:ext cx="4114800" cy="365125"/>
          </a:xfrm>
        </p:spPr>
        <p:txBody>
          <a:bodyPr/>
          <a:lstStyle/>
          <a:p>
            <a:r>
              <a:rPr lang="en-US" dirty="0"/>
              <a:t>PRESENTATION TITLE</a:t>
            </a:r>
          </a:p>
        </p:txBody>
      </p:sp>
      <p:sp>
        <p:nvSpPr>
          <p:cNvPr id="8" name="Slide Number Placeholder 7">
            <a:extLst>
              <a:ext uri="{FF2B5EF4-FFF2-40B4-BE49-F238E27FC236}">
                <a16:creationId xmlns:a16="http://schemas.microsoft.com/office/drawing/2014/main" id="{92908AF9-2A07-4B50-BC13-471792106EC8}"/>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9</a:t>
            </a:fld>
            <a:endParaRPr lang="en-US" dirty="0"/>
          </a:p>
        </p:txBody>
      </p:sp>
    </p:spTree>
    <p:extLst>
      <p:ext uri="{BB962C8B-B14F-4D97-AF65-F5344CB8AC3E}">
        <p14:creationId xmlns:p14="http://schemas.microsoft.com/office/powerpoint/2010/main" val="2896385493"/>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_Win32_SL_V2" id="{0E60AB4E-417B-45C1-9301-1C9D3943EB7F}" vid="{199B3929-907A-4692-88BF-6063DC9760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18A5EB6-E9B8-417D-B09E-03811FBC9BCD}">
  <ds:schemaRefs>
    <ds:schemaRef ds:uri="http://schemas.microsoft.com/sharepoint/v3/contenttype/forms"/>
  </ds:schemaRefs>
</ds:datastoreItem>
</file>

<file path=customXml/itemProps2.xml><?xml version="1.0" encoding="utf-8"?>
<ds:datastoreItem xmlns:ds="http://schemas.openxmlformats.org/officeDocument/2006/customXml" ds:itemID="{EAB34632-EE39-4722-B8A6-C2A6B86CC8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5CEF65-757A-4D05-90BA-ED40BC2E515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441</Words>
  <Application>Microsoft Office PowerPoint</Application>
  <PresentationFormat>Grand écran</PresentationFormat>
  <Paragraphs>135</Paragraphs>
  <Slides>14</Slides>
  <Notes>1</Notes>
  <HiddenSlides>0</HiddenSlides>
  <MMClips>0</MMClips>
  <ScaleCrop>false</ScaleCrop>
  <HeadingPairs>
    <vt:vector size="4" baseType="variant">
      <vt:variant>
        <vt:lpstr>Thème</vt:lpstr>
      </vt:variant>
      <vt:variant>
        <vt:i4>1</vt:i4>
      </vt:variant>
      <vt:variant>
        <vt:lpstr>Titres des diapositives</vt:lpstr>
      </vt:variant>
      <vt:variant>
        <vt:i4>14</vt:i4>
      </vt:variant>
    </vt:vector>
  </HeadingPairs>
  <TitlesOfParts>
    <vt:vector size="15" baseType="lpstr">
      <vt:lpstr>Custom</vt:lpstr>
      <vt:lpstr>PRESENTATION TITLE</vt:lpstr>
      <vt:lpstr>AGENDA</vt:lpstr>
      <vt:lpstr>INTRODUCTION</vt:lpstr>
      <vt:lpstr>PRIMARY GOALS</vt:lpstr>
      <vt:lpstr>AREAS OF GROWTH</vt:lpstr>
      <vt:lpstr>BUSINESS OPPORTUNITIES ARE LIKE BUSES. THERE'S ALWAYS ANOTHER ONE COMING.​</vt:lpstr>
      <vt:lpstr>MEET OUR TEAM</vt:lpstr>
      <vt:lpstr>MEET OUR TEAM  </vt:lpstr>
      <vt:lpstr>PLAN FOR PRODUCT LAUNCH</vt:lpstr>
      <vt:lpstr>TIMELINE</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
  <cp:lastModifiedBy/>
  <cp:revision>2</cp:revision>
  <dcterms:created xsi:type="dcterms:W3CDTF">2023-10-24T20:16:08Z</dcterms:created>
  <dcterms:modified xsi:type="dcterms:W3CDTF">2023-10-24T20:16:18Z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MSIP_Label_fb7595bc-492f-4d88-9880-737c41c1bf4b_Enabled">
    <vt:lpwstr>true</vt:lpwstr>
  </property>
  <property fmtid="{D5CDD505-2E9C-101B-9397-08002B2CF9AE}" pid="5" name="MSIP_Label_fb7595bc-492f-4d88-9880-737c41c1bf4b_SetDate">
    <vt:lpwstr>2023-10-24T20:16:17Z</vt:lpwstr>
  </property>
  <property fmtid="{D5CDD505-2E9C-101B-9397-08002B2CF9AE}" pid="6" name="MSIP_Label_fb7595bc-492f-4d88-9880-737c41c1bf4b_Method">
    <vt:lpwstr>Standard</vt:lpwstr>
  </property>
  <property fmtid="{D5CDD505-2E9C-101B-9397-08002B2CF9AE}" pid="7" name="MSIP_Label_fb7595bc-492f-4d88-9880-737c41c1bf4b_Name">
    <vt:lpwstr>Public</vt:lpwstr>
  </property>
  <property fmtid="{D5CDD505-2E9C-101B-9397-08002B2CF9AE}" pid="8" name="MSIP_Label_fb7595bc-492f-4d88-9880-737c41c1bf4b_SiteId">
    <vt:lpwstr>430c3e75-ff03-445f-b3f4-ae2809a0b10b</vt:lpwstr>
  </property>
  <property fmtid="{D5CDD505-2E9C-101B-9397-08002B2CF9AE}" pid="9" name="MSIP_Label_fb7595bc-492f-4d88-9880-737c41c1bf4b_ActionId">
    <vt:lpwstr>3bf15fab-c2ce-4b51-8623-a8716080dc57</vt:lpwstr>
  </property>
  <property fmtid="{D5CDD505-2E9C-101B-9397-08002B2CF9AE}" pid="10" name="MSIP_Label_fb7595bc-492f-4d88-9880-737c41c1bf4b_ContentBits">
    <vt:lpwstr>0</vt:lpwstr>
  </property>
</Properties>
</file>