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Toujani" userId="S::mohamed.toujani@ecole.ensicaen.fr::e9b4e9b7-4e25-44ba-99e8-82576f2413b5" providerId="AD" clId="Web-{E51C3CF7-BC74-47BC-8EA4-53E50B8EB7F1}"/>
    <pc:docChg chg="mod">
      <pc:chgData name="Mohamed Toujani" userId="S::mohamed.toujani@ecole.ensicaen.fr::e9b4e9b7-4e25-44ba-99e8-82576f2413b5" providerId="AD" clId="Web-{E51C3CF7-BC74-47BC-8EA4-53E50B8EB7F1}" dt="2023-10-24T20:16:39.647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Crop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</cp:revision>
  <dcterms:created xsi:type="dcterms:W3CDTF">2023-10-24T20:16:26Z</dcterms:created>
  <dcterms:modified xsi:type="dcterms:W3CDTF">2023-10-24T20:16:41Z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7595bc-492f-4d88-9880-737c41c1bf4b_Enabled">
    <vt:lpwstr>true</vt:lpwstr>
  </property>
  <property fmtid="{D5CDD505-2E9C-101B-9397-08002B2CF9AE}" pid="3" name="MSIP_Label_fb7595bc-492f-4d88-9880-737c41c1bf4b_SetDate">
    <vt:lpwstr>2023-10-24T20:16:39Z</vt:lpwstr>
  </property>
  <property fmtid="{D5CDD505-2E9C-101B-9397-08002B2CF9AE}" pid="4" name="MSIP_Label_fb7595bc-492f-4d88-9880-737c41c1bf4b_Method">
    <vt:lpwstr>Standard</vt:lpwstr>
  </property>
  <property fmtid="{D5CDD505-2E9C-101B-9397-08002B2CF9AE}" pid="5" name="MSIP_Label_fb7595bc-492f-4d88-9880-737c41c1bf4b_Name">
    <vt:lpwstr>Public</vt:lpwstr>
  </property>
  <property fmtid="{D5CDD505-2E9C-101B-9397-08002B2CF9AE}" pid="6" name="MSIP_Label_fb7595bc-492f-4d88-9880-737c41c1bf4b_SiteId">
    <vt:lpwstr>430c3e75-ff03-445f-b3f4-ae2809a0b10b</vt:lpwstr>
  </property>
  <property fmtid="{D5CDD505-2E9C-101B-9397-08002B2CF9AE}" pid="7" name="MSIP_Label_fb7595bc-492f-4d88-9880-737c41c1bf4b_ActionId">
    <vt:lpwstr>c0198990-f7ce-46cb-a1d0-ee0162995d5d</vt:lpwstr>
  </property>
  <property fmtid="{D5CDD505-2E9C-101B-9397-08002B2CF9AE}" pid="8" name="MSIP_Label_fb7595bc-492f-4d88-9880-737c41c1bf4b_ContentBits">
    <vt:lpwstr>0</vt:lpwstr>
  </property>
</Properties>
</file>