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71" r:id="rId4"/>
    <p:sldId id="264" r:id="rId5"/>
    <p:sldId id="288" r:id="rId6"/>
    <p:sldId id="284" r:id="rId7"/>
    <p:sldId id="289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44" autoAdjust="0"/>
    <p:restoredTop sz="94879" autoAdjust="0"/>
  </p:normalViewPr>
  <p:slideViewPr>
    <p:cSldViewPr snapToGrid="0">
      <p:cViewPr>
        <p:scale>
          <a:sx n="100" d="100"/>
          <a:sy n="100" d="100"/>
        </p:scale>
        <p:origin x="3168" y="1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Toujani" userId="S::mohamed.toujani@ecole.ensicaen.fr::e9b4e9b7-4e25-44ba-99e8-82576f2413b5" providerId="AD" clId="Web-{C50CCB1C-2C1E-4776-9B22-3F29E8B9790D}"/>
    <pc:docChg chg="mod">
      <pc:chgData name="Mohamed Toujani" userId="S::mohamed.toujani@ecole.ensicaen.fr::e9b4e9b7-4e25-44ba-99e8-82576f2413b5" providerId="AD" clId="Web-{C50CCB1C-2C1E-4776-9B22-3F29E8B9790D}" dt="2023-10-24T20:16:39.356" v="0" actId="33475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10/24/2023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2488" y="950976"/>
            <a:ext cx="5239512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220C40-4EC0-BFB1-D615-1455BA15A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layout">
    <p:bg>
      <p:bgPr>
        <a:solidFill>
          <a:schemeClr val="bg1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664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664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36976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7792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07792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04104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4920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4920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71232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42048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42048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738360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409176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09176" y="5431536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AB4BA-80BD-7371-B929-19121B20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44474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AB06E-DF62-F8F9-5394-965FE9EF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881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703C-0E17-F953-C69A-F4BE3C33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995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4C6290-D338-8FBA-9D0B-CAF45DE68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39717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4D8C7-8727-8343-DFC8-E415C809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78565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1314"/>
            <a:ext cx="12192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4B8443F-E5FA-5D35-EFF6-7896CFEE75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2063838"/>
            <a:ext cx="5066324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9C9904-11DE-F8AA-4316-5ACEC5829E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199" y="2486203"/>
            <a:ext cx="10515600" cy="3343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253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502920"/>
            <a:ext cx="5010912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496" y="2752344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90288" y="1911096"/>
            <a:ext cx="2350008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136" y="0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6136" y="3602736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655546"/>
            <a:ext cx="12192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6584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6584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777FD6-2BEA-C70A-1C6D-8885D53E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470543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BE26A-0746-BC10-0802-C29EAD6C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968402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7" r:id="rId4"/>
    <p:sldLayoutId id="2147483656" r:id="rId5"/>
    <p:sldLayoutId id="2147483665" r:id="rId6"/>
    <p:sldLayoutId id="2147483652" r:id="rId7"/>
    <p:sldLayoutId id="214748365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PLANNER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Pacific Northwest 20XX</a:t>
            </a:r>
          </a:p>
        </p:txBody>
      </p:sp>
      <p:pic>
        <p:nvPicPr>
          <p:cNvPr id="6" name="Picture Placeholder 5" descr="A person hiking">
            <a:extLst>
              <a:ext uri="{FF2B5EF4-FFF2-40B4-BE49-F238E27FC236}">
                <a16:creationId xmlns:a16="http://schemas.microsoft.com/office/drawing/2014/main" id="{03C29D19-2732-6417-E1C3-8F45563C28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08" b="508"/>
          <a:stretch/>
        </p:blipFill>
        <p:spPr/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7C1019-D992-06C7-BBAF-C153A2F43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856148-3910-0BC3-79A0-D0A794C6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</a:t>
            </a:r>
            <a:br>
              <a:rPr lang="en-US" dirty="0"/>
            </a:br>
            <a:r>
              <a:rPr lang="en-US" dirty="0"/>
              <a:t>plan overview</a:t>
            </a:r>
          </a:p>
        </p:txBody>
      </p:sp>
      <p:pic>
        <p:nvPicPr>
          <p:cNvPr id="11" name="Picture Placeholder 10" descr="San Francisco bridge">
            <a:extLst>
              <a:ext uri="{FF2B5EF4-FFF2-40B4-BE49-F238E27FC236}">
                <a16:creationId xmlns:a16="http://schemas.microsoft.com/office/drawing/2014/main" id="{EDFB0792-7AC7-432E-83DE-660EEF107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7" r="77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E72FF0-3C0E-499A-8DA6-324675513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Itinerary </a:t>
            </a:r>
          </a:p>
          <a:p>
            <a:r>
              <a:rPr lang="en-US" dirty="0"/>
              <a:t>Activities</a:t>
            </a:r>
          </a:p>
          <a:p>
            <a:r>
              <a:rPr lang="en-US" dirty="0"/>
              <a:t>Accommodations </a:t>
            </a:r>
          </a:p>
          <a:p>
            <a:r>
              <a:rPr lang="en-US" dirty="0"/>
              <a:t>Budget </a:t>
            </a:r>
          </a:p>
          <a:p>
            <a:r>
              <a:rPr lang="en-US" dirty="0"/>
              <a:t>Pros &amp; cons</a:t>
            </a:r>
          </a:p>
        </p:txBody>
      </p:sp>
      <p:pic>
        <p:nvPicPr>
          <p:cNvPr id="15" name="Picture Placeholder 14" descr="San Francisco bridge">
            <a:extLst>
              <a:ext uri="{FF2B5EF4-FFF2-40B4-BE49-F238E27FC236}">
                <a16:creationId xmlns:a16="http://schemas.microsoft.com/office/drawing/2014/main" id="{74151A1F-A25A-2910-C449-ABB2502B4FA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8" r="148"/>
          <a:stretch/>
        </p:blipFill>
        <p:spPr/>
      </p:pic>
    </p:spTree>
    <p:extLst>
      <p:ext uri="{BB962C8B-B14F-4D97-AF65-F5344CB8AC3E}">
        <p14:creationId xmlns:p14="http://schemas.microsoft.com/office/powerpoint/2010/main" val="13217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00326D99-DAD3-4FED-A95F-BFF05E5E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Itinerary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2DDC6E-D6E2-48CA-B1EF-8C5129547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SAN FRANCISCO, CA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02ECB06-815A-4232-9EEF-1CE3EAD4C0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Day 1-4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6A052F4-BE1D-4BBE-A5E4-53A6742C70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SEATTLE, WA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43F630F-37B8-4375-B8FE-CBB4D55AB1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Day 6-9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4CB779B-590A-4742-8EDD-C90A8A6EAA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VICTORIA, BC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35686093-13FE-4C01-A6E7-60867A827E7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Day 11-14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E06F30E7-03A1-4D44-9BA2-623641E2224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PORTLAND, OR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48F1B39-48E7-4559-9D08-B8E2C5824A2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Day 4-6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66CE0DB3-8A0B-4B77-9619-D0B01BF4275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VANCOUVER, BC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321A23A-96BE-4EB4-ACB2-2C2A31CF583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Day 9-11</a:t>
            </a:r>
          </a:p>
        </p:txBody>
      </p:sp>
    </p:spTree>
    <p:extLst>
      <p:ext uri="{BB962C8B-B14F-4D97-AF65-F5344CB8AC3E}">
        <p14:creationId xmlns:p14="http://schemas.microsoft.com/office/powerpoint/2010/main" val="168335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3C4CC1D7-A91E-4CD5-B051-0B202E09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C73BB6C-294B-4A13-AFEB-58CFBE6EDC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San</a:t>
            </a:r>
          </a:p>
          <a:p>
            <a:r>
              <a:rPr lang="en-US" dirty="0"/>
              <a:t>Francisco, ca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6F35BA7-9C1A-47BD-9F51-FF505471E9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Bay boat tour</a:t>
            </a:r>
          </a:p>
          <a:p>
            <a:r>
              <a:rPr lang="en-US" dirty="0"/>
              <a:t>Art museums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56983C54-58DE-4EC6-A4F8-CC5E0956C5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Portland,</a:t>
            </a:r>
          </a:p>
          <a:p>
            <a:r>
              <a:rPr lang="en-US" dirty="0"/>
              <a:t>or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69FD5778-FBC3-4719-B73E-FDA8CD3E6F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Ball game</a:t>
            </a:r>
          </a:p>
          <a:p>
            <a:r>
              <a:rPr lang="en-US" dirty="0"/>
              <a:t>Hiking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D1B4E94F-ED75-4961-8559-62760ECE77C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Seattle, </a:t>
            </a:r>
          </a:p>
          <a:p>
            <a:r>
              <a:rPr lang="en-US" dirty="0"/>
              <a:t>WA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E5506267-2D48-49F5-A83E-BDD4CEDE67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Farmer’s market</a:t>
            </a:r>
          </a:p>
          <a:p>
            <a:r>
              <a:rPr lang="en-US" dirty="0"/>
              <a:t>City tour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C3FBF82F-DBD2-47F5-B554-7A0405FCE7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Vancouver,</a:t>
            </a:r>
          </a:p>
          <a:p>
            <a:r>
              <a:rPr lang="en-US" dirty="0"/>
              <a:t>BC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1B675A47-B6F8-4C4D-94F4-A52389C3C52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Oyster tasting</a:t>
            </a:r>
          </a:p>
          <a:p>
            <a:r>
              <a:rPr lang="en-US" dirty="0"/>
              <a:t>Coffee shops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63DF0AC-EC94-4ECF-849C-EC09FF7F46B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VICTORIA,</a:t>
            </a:r>
          </a:p>
          <a:p>
            <a:r>
              <a:rPr lang="en-US" dirty="0"/>
              <a:t>BC</a:t>
            </a:r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A6E6F45-E685-4E7B-B715-B80B7092271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Tea ceremony </a:t>
            </a:r>
          </a:p>
          <a:p>
            <a:r>
              <a:rPr lang="en-US" dirty="0"/>
              <a:t>Butchart Gardens</a:t>
            </a:r>
          </a:p>
        </p:txBody>
      </p:sp>
    </p:spTree>
    <p:extLst>
      <p:ext uri="{BB962C8B-B14F-4D97-AF65-F5344CB8AC3E}">
        <p14:creationId xmlns:p14="http://schemas.microsoft.com/office/powerpoint/2010/main" val="10800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itle 558">
            <a:extLst>
              <a:ext uri="{FF2B5EF4-FFF2-40B4-BE49-F238E27FC236}">
                <a16:creationId xmlns:a16="http://schemas.microsoft.com/office/drawing/2014/main" id="{0DE1AE44-1E98-4843-AABC-CB5A884A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Accommodations</a:t>
            </a:r>
          </a:p>
        </p:txBody>
      </p:sp>
      <p:pic>
        <p:nvPicPr>
          <p:cNvPr id="567" name="Picture Placeholder 566" descr="City downtown area">
            <a:extLst>
              <a:ext uri="{FF2B5EF4-FFF2-40B4-BE49-F238E27FC236}">
                <a16:creationId xmlns:a16="http://schemas.microsoft.com/office/drawing/2014/main" id="{FABA6CF1-B4AA-2E97-D105-49B44749824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43" r="243"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A2623C5-D11D-478D-89FB-08576F6F146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The Rosehip Hotel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86ED0BB-76F0-475B-B4E0-105C68BFC78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San Francisco, CA</a:t>
            </a:r>
          </a:p>
          <a:p>
            <a:r>
              <a:rPr lang="en-US" dirty="0"/>
              <a:t>$$</a:t>
            </a:r>
          </a:p>
        </p:txBody>
      </p:sp>
      <p:pic>
        <p:nvPicPr>
          <p:cNvPr id="568" name="Picture Placeholder 567" descr="Chair facing the woods">
            <a:extLst>
              <a:ext uri="{FF2B5EF4-FFF2-40B4-BE49-F238E27FC236}">
                <a16:creationId xmlns:a16="http://schemas.microsoft.com/office/drawing/2014/main" id="{201EAA34-7739-9AF8-A2A3-CF00B4816328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3"/>
          <a:srcRect l="243" r="243"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036395-3643-4D4E-95D7-0B29D19C01D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Sunset and Sea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9BE8D49-F053-400B-ADDC-743712E28E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Portland, OR</a:t>
            </a:r>
          </a:p>
          <a:p>
            <a:r>
              <a:rPr lang="en-US" dirty="0"/>
              <a:t>$</a:t>
            </a:r>
          </a:p>
        </p:txBody>
      </p:sp>
      <p:pic>
        <p:nvPicPr>
          <p:cNvPr id="569" name="Picture Placeholder 568" descr="Small house at night on the beach">
            <a:extLst>
              <a:ext uri="{FF2B5EF4-FFF2-40B4-BE49-F238E27FC236}">
                <a16:creationId xmlns:a16="http://schemas.microsoft.com/office/drawing/2014/main" id="{2DACA67C-6D76-ECC2-3C06-7AFF30466DF4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4"/>
          <a:srcRect l="151" r="151"/>
          <a:stretch>
            <a:fillRect/>
          </a:stretch>
        </p:blipFill>
        <p:spPr/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E59AABC-71C8-470C-A122-9A1E2B97CB7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The Seattle Sea Home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96617D7-0697-4087-A9EF-D77EB2564E8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Seattle, WA</a:t>
            </a:r>
          </a:p>
          <a:p>
            <a:r>
              <a:rPr lang="en-US" dirty="0"/>
              <a:t>$$</a:t>
            </a:r>
          </a:p>
        </p:txBody>
      </p:sp>
      <p:pic>
        <p:nvPicPr>
          <p:cNvPr id="570" name="Picture Placeholder 569" descr="Cabin on the beach">
            <a:extLst>
              <a:ext uri="{FF2B5EF4-FFF2-40B4-BE49-F238E27FC236}">
                <a16:creationId xmlns:a16="http://schemas.microsoft.com/office/drawing/2014/main" id="{725759D2-D11B-9C3C-F583-9ACD5B44E9DD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/>
          <a:srcRect l="366" r="366"/>
          <a:stretch>
            <a:fillRect/>
          </a:stretch>
        </p:blipFill>
        <p:spPr/>
      </p:pic>
      <p:sp>
        <p:nvSpPr>
          <p:cNvPr id="452" name="Text Placeholder 451">
            <a:extLst>
              <a:ext uri="{FF2B5EF4-FFF2-40B4-BE49-F238E27FC236}">
                <a16:creationId xmlns:a16="http://schemas.microsoft.com/office/drawing/2014/main" id="{F19E982D-B925-47A0-88B5-D505D511F1C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Mindful Mini Cabin</a:t>
            </a:r>
          </a:p>
        </p:txBody>
      </p:sp>
      <p:sp>
        <p:nvSpPr>
          <p:cNvPr id="453" name="Text Placeholder 452">
            <a:extLst>
              <a:ext uri="{FF2B5EF4-FFF2-40B4-BE49-F238E27FC236}">
                <a16:creationId xmlns:a16="http://schemas.microsoft.com/office/drawing/2014/main" id="{BB4D6FAB-7EF5-4645-A4C7-8D5C849CACA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Vancouver, BC</a:t>
            </a:r>
          </a:p>
          <a:p>
            <a:r>
              <a:rPr lang="en-US" dirty="0"/>
              <a:t>$</a:t>
            </a:r>
          </a:p>
        </p:txBody>
      </p:sp>
      <p:pic>
        <p:nvPicPr>
          <p:cNvPr id="571" name="Picture Placeholder 570" descr="Glass skyscraper">
            <a:extLst>
              <a:ext uri="{FF2B5EF4-FFF2-40B4-BE49-F238E27FC236}">
                <a16:creationId xmlns:a16="http://schemas.microsoft.com/office/drawing/2014/main" id="{5D914BF0-810B-00AC-0D3C-E264F17F538B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/>
          <a:srcRect l="243" r="243"/>
          <a:stretch>
            <a:fillRect/>
          </a:stretch>
        </p:blipFill>
        <p:spPr/>
      </p:pic>
      <p:sp>
        <p:nvSpPr>
          <p:cNvPr id="563" name="Text Placeholder 562">
            <a:extLst>
              <a:ext uri="{FF2B5EF4-FFF2-40B4-BE49-F238E27FC236}">
                <a16:creationId xmlns:a16="http://schemas.microsoft.com/office/drawing/2014/main" id="{B9BD735C-0AC1-3CD1-E6BA-A2CA0582C5E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Glass + Cedar Inn</a:t>
            </a:r>
          </a:p>
        </p:txBody>
      </p:sp>
      <p:sp>
        <p:nvSpPr>
          <p:cNvPr id="564" name="Text Placeholder 563">
            <a:extLst>
              <a:ext uri="{FF2B5EF4-FFF2-40B4-BE49-F238E27FC236}">
                <a16:creationId xmlns:a16="http://schemas.microsoft.com/office/drawing/2014/main" id="{661A06F4-F607-A35C-75C6-4BA706E3039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Victoria, BC</a:t>
            </a:r>
          </a:p>
          <a:p>
            <a:r>
              <a:rPr lang="en-US" dirty="0"/>
              <a:t>$$$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366D5-AAE6-7236-CF94-85F244EE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91E39-C715-3586-C319-0B1DC229C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 1 &amp;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101828-C914-2C83-476C-429059EDE1AD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1175511967"/>
              </p:ext>
            </p:extLst>
          </p:nvPr>
        </p:nvGraphicFramePr>
        <p:xfrm>
          <a:off x="838200" y="2486025"/>
          <a:ext cx="10515600" cy="30076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572536025"/>
                    </a:ext>
                  </a:extLst>
                </a:gridCol>
                <a:gridCol w="2208650">
                  <a:extLst>
                    <a:ext uri="{9D8B030D-6E8A-4147-A177-3AD203B41FA5}">
                      <a16:colId xmlns:a16="http://schemas.microsoft.com/office/drawing/2014/main" val="3709376356"/>
                    </a:ext>
                  </a:extLst>
                </a:gridCol>
                <a:gridCol w="1997590">
                  <a:extLst>
                    <a:ext uri="{9D8B030D-6E8A-4147-A177-3AD203B41FA5}">
                      <a16:colId xmlns:a16="http://schemas.microsoft.com/office/drawing/2014/main" val="18850050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064959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7816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06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Accommodations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The Rosehip Hotel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06/01/20XX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$300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1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Accommodations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Sunset and Sea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06/08/20XX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$200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Bay boat tour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06/02/20XX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34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Portland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06/10/20XX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$150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8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Wasabi-Wabi Sushi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San Francisco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06/02/20XX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020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Larkspur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Portland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06/11/20XX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dirty="0"/>
                        <a:t>$50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92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1" dirty="0"/>
                        <a:t>Week 1 &amp; 2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200" b="1" dirty="0"/>
                        <a:t>$800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91867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C0E225A-2CD0-8265-239A-62938F9FD80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91729D4-A164-47A3-830D-E792BCE699E4}" type="slidenum">
              <a:rPr lang="en-US" sz="1000" spc="300" smtClean="0">
                <a:solidFill>
                  <a:schemeClr val="accent1">
                    <a:lumMod val="75000"/>
                  </a:schemeClr>
                </a:solidFill>
              </a:rPr>
              <a:pPr algn="r"/>
              <a:t>6</a:t>
            </a:fld>
            <a:endParaRPr lang="en-US" sz="1000" spc="3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294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man looking at a waterfall">
            <a:extLst>
              <a:ext uri="{FF2B5EF4-FFF2-40B4-BE49-F238E27FC236}">
                <a16:creationId xmlns:a16="http://schemas.microsoft.com/office/drawing/2014/main" id="{88287669-1EB0-EFED-D6C7-EAA110EF56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182" b="18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6A08D5-DE03-22B9-F70F-1D7F963E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inspiration</a:t>
            </a:r>
            <a:br>
              <a:rPr lang="en-US" dirty="0"/>
            </a:br>
            <a:r>
              <a:rPr lang="en-US" dirty="0"/>
              <a:t>Mood Board</a:t>
            </a:r>
            <a:br>
              <a:rPr lang="en-US" dirty="0"/>
            </a:b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FC8D695-A5F8-7B55-CF1B-9F733C7749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Placeholder 7" descr="Canoes on the water in front of mountains">
            <a:extLst>
              <a:ext uri="{FF2B5EF4-FFF2-40B4-BE49-F238E27FC236}">
                <a16:creationId xmlns:a16="http://schemas.microsoft.com/office/drawing/2014/main" id="{4573C94A-88BA-EEB9-D7C3-EDE91EB63D0F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86" b="86"/>
          <a:stretch>
            <a:fillRect/>
          </a:stretch>
        </p:blipFill>
        <p:spPr/>
      </p:pic>
      <p:pic>
        <p:nvPicPr>
          <p:cNvPr id="9" name="Picture Placeholder 8" descr="Cabin on the beach in front of mountains">
            <a:extLst>
              <a:ext uri="{FF2B5EF4-FFF2-40B4-BE49-F238E27FC236}">
                <a16:creationId xmlns:a16="http://schemas.microsoft.com/office/drawing/2014/main" id="{D6CFDDEF-7E55-6278-2150-CC0608967B8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/>
          <a:srcRect t="86" b="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0111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432416A3-39EF-4CBE-943D-C79C22F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FBEB7-A9AF-468F-820B-D9077A7D0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127C79B-F024-434C-825D-15CEE80923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Good for mental health</a:t>
            </a:r>
          </a:p>
          <a:p>
            <a:r>
              <a:rPr lang="en-US" dirty="0"/>
              <a:t>Exciting activities </a:t>
            </a:r>
          </a:p>
          <a:p>
            <a:r>
              <a:rPr lang="en-US" dirty="0"/>
              <a:t>Optimal time to travel 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E769AD8-E32B-4302-A770-0424AC0A2A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F231637-753A-4454-98CA-FD968C0D940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Weather might be gloomy and cold</a:t>
            </a:r>
          </a:p>
          <a:p>
            <a:r>
              <a:rPr lang="en-US" dirty="0"/>
              <a:t>Too many places, too little time</a:t>
            </a:r>
          </a:p>
          <a:p>
            <a:r>
              <a:rPr lang="en-US" dirty="0"/>
              <a:t>Need to rent a car</a:t>
            </a:r>
          </a:p>
        </p:txBody>
      </p:sp>
      <p:pic>
        <p:nvPicPr>
          <p:cNvPr id="46" name="Picture Placeholder 45" descr="San Francisco bridge">
            <a:extLst>
              <a:ext uri="{FF2B5EF4-FFF2-40B4-BE49-F238E27FC236}">
                <a16:creationId xmlns:a16="http://schemas.microsoft.com/office/drawing/2014/main" id="{07696DB9-B6E4-3DC5-536D-21255BF1C78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48" r="1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64395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">
      <a:dk1>
        <a:srgbClr val="000000"/>
      </a:dk1>
      <a:lt1>
        <a:srgbClr val="FFFFFF"/>
      </a:lt1>
      <a:dk2>
        <a:srgbClr val="BBAA9C"/>
      </a:dk2>
      <a:lt2>
        <a:srgbClr val="E7E6E6"/>
      </a:lt2>
      <a:accent1>
        <a:srgbClr val="668A60"/>
      </a:accent1>
      <a:accent2>
        <a:srgbClr val="702128"/>
      </a:accent2>
      <a:accent3>
        <a:srgbClr val="46708C"/>
      </a:accent3>
      <a:accent4>
        <a:srgbClr val="BB2606"/>
      </a:accent4>
      <a:accent5>
        <a:srgbClr val="F1910F"/>
      </a:accent5>
      <a:accent6>
        <a:srgbClr val="FBD5AD"/>
      </a:accent6>
      <a:hlink>
        <a:srgbClr val="6F2127"/>
      </a:hlink>
      <a:folHlink>
        <a:srgbClr val="BB2606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astal_Presentation_TM33468121_Win32_JC_SL_v3" id="{EB91EBED-606F-4526-98F2-0BC37D122083}" vid="{0066A017-97AF-4FCB-BD31-68FEF3C01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224</Words>
  <Application>Microsoft Office PowerPoint</Application>
  <PresentationFormat>Grand écran</PresentationFormat>
  <Paragraphs>106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Office Theme</vt:lpstr>
      <vt:lpstr>TRIP PLANNER</vt:lpstr>
      <vt:lpstr>Travel  plan overview</vt:lpstr>
      <vt:lpstr>Itinerary </vt:lpstr>
      <vt:lpstr>ACTIVITIES</vt:lpstr>
      <vt:lpstr>Accommodations</vt:lpstr>
      <vt:lpstr>Budget</vt:lpstr>
      <vt:lpstr>Trip inspiration Mood Board </vt:lpstr>
      <vt:lpstr>PROS &amp; Cons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 PLANNER</dc:title>
  <dc:creator/>
  <cp:lastModifiedBy/>
  <cp:revision>2</cp:revision>
  <dcterms:created xsi:type="dcterms:W3CDTF">2023-10-24T20:16:28Z</dcterms:created>
  <dcterms:modified xsi:type="dcterms:W3CDTF">2023-10-24T20:16:44Z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7595bc-492f-4d88-9880-737c41c1bf4b_Enabled">
    <vt:lpwstr>true</vt:lpwstr>
  </property>
  <property fmtid="{D5CDD505-2E9C-101B-9397-08002B2CF9AE}" pid="3" name="MSIP_Label_fb7595bc-492f-4d88-9880-737c41c1bf4b_SetDate">
    <vt:lpwstr>2023-10-24T20:16:39Z</vt:lpwstr>
  </property>
  <property fmtid="{D5CDD505-2E9C-101B-9397-08002B2CF9AE}" pid="4" name="MSIP_Label_fb7595bc-492f-4d88-9880-737c41c1bf4b_Method">
    <vt:lpwstr>Standard</vt:lpwstr>
  </property>
  <property fmtid="{D5CDD505-2E9C-101B-9397-08002B2CF9AE}" pid="5" name="MSIP_Label_fb7595bc-492f-4d88-9880-737c41c1bf4b_Name">
    <vt:lpwstr>Public</vt:lpwstr>
  </property>
  <property fmtid="{D5CDD505-2E9C-101B-9397-08002B2CF9AE}" pid="6" name="MSIP_Label_fb7595bc-492f-4d88-9880-737c41c1bf4b_SiteId">
    <vt:lpwstr>430c3e75-ff03-445f-b3f4-ae2809a0b10b</vt:lpwstr>
  </property>
  <property fmtid="{D5CDD505-2E9C-101B-9397-08002B2CF9AE}" pid="7" name="MSIP_Label_fb7595bc-492f-4d88-9880-737c41c1bf4b_ActionId">
    <vt:lpwstr>1be5d4da-0c88-476f-b828-fefea54758af</vt:lpwstr>
  </property>
  <property fmtid="{D5CDD505-2E9C-101B-9397-08002B2CF9AE}" pid="8" name="MSIP_Label_fb7595bc-492f-4d88-9880-737c41c1bf4b_ContentBits">
    <vt:lpwstr>0</vt:lpwstr>
  </property>
</Properties>
</file>