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2be8a81a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2be8a81a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bdb5b7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bdb5b7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bdb5b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bdb5b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be8a81a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be8a81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be8a81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be8a81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be8a81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be8a81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be8a8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be8a8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4bdb5b7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4bdb5b7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bdb5b7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bdb5b7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bdb5b7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bdb5b7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79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Counter - Team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71750"/>
            <a:ext cx="76881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Harshita 		- 2023201002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Divyesh Patel	- 2023201048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Hemanth Reddy 	- 2023201058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Ashish Lakhmani 	- 2023202008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Extraction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Profile Enhancements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Offering multilingual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Visualization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Feedback Mechanism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2887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Project Goals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123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primary goal is to create a user-friendly tool that extracts and analyzes nutrition data from food packaging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secondary objective involves using the extracted data to inform users about whether the food is nutritious or not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 creation and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type selection and upload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extraction and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Displaying Results - Nutrition Content and Recommendation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history is also stored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00" y="1242650"/>
            <a:ext cx="6715899" cy="35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52675" y="683450"/>
            <a:ext cx="50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Account creation and login</a:t>
            </a:r>
            <a:endParaRPr b="1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0" y="1235049"/>
            <a:ext cx="7070574" cy="37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729450" y="754125"/>
            <a:ext cx="56595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Image type selection, upload and User History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4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Displaying Results - Nutrition Content and Recommendation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7089"/>
          <a:stretch/>
        </p:blipFill>
        <p:spPr>
          <a:xfrm>
            <a:off x="832900" y="1487675"/>
            <a:ext cx="6593525" cy="3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25" y="1853850"/>
            <a:ext cx="518702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805725" y="2000225"/>
            <a:ext cx="1254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52" y="1004200"/>
            <a:ext cx="6524301" cy="41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82000" y="1328575"/>
            <a:ext cx="1254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743125"/>
            <a:ext cx="76887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Data Extraction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 Used - Tesseract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Front End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HTML, CSS and ReactJS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Back End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Python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DataBase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-	MongoDB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