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53BAA6-2045-4586-BC90-F08B13A9A8FF}" type="doc">
      <dgm:prSet loTypeId="urn:microsoft.com/office/officeart/2005/8/layout/matrix2" loCatId="matrix" qsTypeId="urn:microsoft.com/office/officeart/2005/8/quickstyle/simple1" qsCatId="simple" csTypeId="urn:microsoft.com/office/officeart/2005/8/colors/colorful2" csCatId="colorful"/>
      <dgm:spPr/>
      <dgm:t>
        <a:bodyPr/>
        <a:lstStyle/>
        <a:p>
          <a:endParaRPr lang="en-US"/>
        </a:p>
      </dgm:t>
    </dgm:pt>
    <dgm:pt modelId="{F882FE31-EAEF-4791-93A0-33E75DD9C9BB}">
      <dgm:prSet/>
      <dgm:spPr/>
      <dgm:t>
        <a:bodyPr/>
        <a:lstStyle/>
        <a:p>
          <a:r>
            <a:rPr lang="pt-BR"/>
            <a:t>Jogos educativos engajam os alunos de maneira interativa, tornando o aprendizado mais dinâmico e prático (</a:t>
          </a:r>
          <a:r>
            <a:rPr lang="pt-BR" i="1"/>
            <a:t>Gee, 2003</a:t>
          </a:r>
          <a:r>
            <a:rPr lang="pt-BR"/>
            <a:t>).</a:t>
          </a:r>
          <a:endParaRPr lang="en-US"/>
        </a:p>
      </dgm:t>
    </dgm:pt>
    <dgm:pt modelId="{D9C7A46D-0342-40DB-B1E7-A8721AAC3B48}" type="parTrans" cxnId="{0EB5826D-57EC-47E2-BF9B-102F23BF79F3}">
      <dgm:prSet/>
      <dgm:spPr/>
      <dgm:t>
        <a:bodyPr/>
        <a:lstStyle/>
        <a:p>
          <a:endParaRPr lang="en-US"/>
        </a:p>
      </dgm:t>
    </dgm:pt>
    <dgm:pt modelId="{E7D3FC1C-A888-4867-AEDB-8AE1E1C44994}" type="sibTrans" cxnId="{0EB5826D-57EC-47E2-BF9B-102F23BF79F3}">
      <dgm:prSet/>
      <dgm:spPr/>
      <dgm:t>
        <a:bodyPr/>
        <a:lstStyle/>
        <a:p>
          <a:endParaRPr lang="en-US"/>
        </a:p>
      </dgm:t>
    </dgm:pt>
    <dgm:pt modelId="{DC95FD9A-8C53-43FD-8B7C-15B1CCF4F808}">
      <dgm:prSet/>
      <dgm:spPr/>
      <dgm:t>
        <a:bodyPr/>
        <a:lstStyle/>
        <a:p>
          <a:r>
            <a:rPr lang="pt-BR"/>
            <a:t>Promovem habilidades como pensamento crítico e resolução de problemas, essenciais para o desenvolvimento acadêmico e pessoal.</a:t>
          </a:r>
          <a:endParaRPr lang="en-US"/>
        </a:p>
      </dgm:t>
    </dgm:pt>
    <dgm:pt modelId="{A3DF6E52-04F2-428F-8D21-2ADEBA1F03FB}" type="parTrans" cxnId="{D85B7A43-491A-4EAA-95ED-5BB82A294569}">
      <dgm:prSet/>
      <dgm:spPr/>
      <dgm:t>
        <a:bodyPr/>
        <a:lstStyle/>
        <a:p>
          <a:endParaRPr lang="en-US"/>
        </a:p>
      </dgm:t>
    </dgm:pt>
    <dgm:pt modelId="{83E29A61-D62F-45D7-824F-E7F369652221}" type="sibTrans" cxnId="{D85B7A43-491A-4EAA-95ED-5BB82A294569}">
      <dgm:prSet/>
      <dgm:spPr/>
      <dgm:t>
        <a:bodyPr/>
        <a:lstStyle/>
        <a:p>
          <a:endParaRPr lang="en-US"/>
        </a:p>
      </dgm:t>
    </dgm:pt>
    <dgm:pt modelId="{3E1E7A91-E014-46A2-BB91-211C58B2BA34}">
      <dgm:prSet/>
      <dgm:spPr/>
      <dgm:t>
        <a:bodyPr/>
        <a:lstStyle/>
        <a:p>
          <a:r>
            <a:rPr lang="pt-BR"/>
            <a:t>Servem como porta de entrada para temas complexos, facilitando a compreensão inicial de conteúdos difíceis.</a:t>
          </a:r>
          <a:endParaRPr lang="en-US"/>
        </a:p>
      </dgm:t>
    </dgm:pt>
    <dgm:pt modelId="{8362AE0C-DD8F-4184-A6DD-CA39536E0A24}" type="parTrans" cxnId="{3CA520AA-53D2-4A01-8327-ACE7AE795457}">
      <dgm:prSet/>
      <dgm:spPr/>
      <dgm:t>
        <a:bodyPr/>
        <a:lstStyle/>
        <a:p>
          <a:endParaRPr lang="en-US"/>
        </a:p>
      </dgm:t>
    </dgm:pt>
    <dgm:pt modelId="{55DF222E-861F-4CF8-B7FC-BD362C8B3830}" type="sibTrans" cxnId="{3CA520AA-53D2-4A01-8327-ACE7AE795457}">
      <dgm:prSet/>
      <dgm:spPr/>
      <dgm:t>
        <a:bodyPr/>
        <a:lstStyle/>
        <a:p>
          <a:endParaRPr lang="en-US"/>
        </a:p>
      </dgm:t>
    </dgm:pt>
    <dgm:pt modelId="{39B842FA-727F-4692-BA7A-89AD10A18477}">
      <dgm:prSet/>
      <dgm:spPr/>
      <dgm:t>
        <a:bodyPr/>
        <a:lstStyle/>
        <a:p>
          <a:r>
            <a:rPr lang="pt-BR"/>
            <a:t>Aumentam a motivação e o interesse dos alunos, tornando o aprendizado mais divertido e envolvente (</a:t>
          </a:r>
          <a:r>
            <a:rPr lang="pt-BR" i="1"/>
            <a:t>Connolly et al., 2012</a:t>
          </a:r>
          <a:r>
            <a:rPr lang="pt-BR"/>
            <a:t>).</a:t>
          </a:r>
          <a:endParaRPr lang="en-US"/>
        </a:p>
      </dgm:t>
    </dgm:pt>
    <dgm:pt modelId="{F95D839D-E24A-45EC-9A5B-EE4ECC63537A}" type="parTrans" cxnId="{BB4B64EF-AC41-41CA-8114-FBED7A6AF12C}">
      <dgm:prSet/>
      <dgm:spPr/>
      <dgm:t>
        <a:bodyPr/>
        <a:lstStyle/>
        <a:p>
          <a:endParaRPr lang="en-US"/>
        </a:p>
      </dgm:t>
    </dgm:pt>
    <dgm:pt modelId="{93F03AB6-803E-42B6-B456-233473123252}" type="sibTrans" cxnId="{BB4B64EF-AC41-41CA-8114-FBED7A6AF12C}">
      <dgm:prSet/>
      <dgm:spPr/>
      <dgm:t>
        <a:bodyPr/>
        <a:lstStyle/>
        <a:p>
          <a:endParaRPr lang="en-US"/>
        </a:p>
      </dgm:t>
    </dgm:pt>
    <dgm:pt modelId="{8747AAC1-E9D6-49C1-B807-3DBE751637FE}" type="pres">
      <dgm:prSet presAssocID="{1653BAA6-2045-4586-BC90-F08B13A9A8FF}" presName="matrix" presStyleCnt="0">
        <dgm:presLayoutVars>
          <dgm:chMax val="1"/>
          <dgm:dir/>
          <dgm:resizeHandles val="exact"/>
        </dgm:presLayoutVars>
      </dgm:prSet>
      <dgm:spPr/>
    </dgm:pt>
    <dgm:pt modelId="{DF144BA5-A499-4788-A0BC-7C690F100E78}" type="pres">
      <dgm:prSet presAssocID="{1653BAA6-2045-4586-BC90-F08B13A9A8FF}" presName="axisShape" presStyleLbl="bgShp" presStyleIdx="0" presStyleCnt="1"/>
      <dgm:spPr/>
    </dgm:pt>
    <dgm:pt modelId="{87BD615C-AD71-4738-BE4B-5C8664FB68BD}" type="pres">
      <dgm:prSet presAssocID="{1653BAA6-2045-4586-BC90-F08B13A9A8FF}" presName="rect1" presStyleLbl="node1" presStyleIdx="0" presStyleCnt="4">
        <dgm:presLayoutVars>
          <dgm:chMax val="0"/>
          <dgm:chPref val="0"/>
          <dgm:bulletEnabled val="1"/>
        </dgm:presLayoutVars>
      </dgm:prSet>
      <dgm:spPr/>
    </dgm:pt>
    <dgm:pt modelId="{3E1671DA-F374-409A-8319-3AE5F069DD5C}" type="pres">
      <dgm:prSet presAssocID="{1653BAA6-2045-4586-BC90-F08B13A9A8FF}" presName="rect2" presStyleLbl="node1" presStyleIdx="1" presStyleCnt="4">
        <dgm:presLayoutVars>
          <dgm:chMax val="0"/>
          <dgm:chPref val="0"/>
          <dgm:bulletEnabled val="1"/>
        </dgm:presLayoutVars>
      </dgm:prSet>
      <dgm:spPr/>
    </dgm:pt>
    <dgm:pt modelId="{8B9C95BB-81DA-412C-B3AB-CD1D55C44B36}" type="pres">
      <dgm:prSet presAssocID="{1653BAA6-2045-4586-BC90-F08B13A9A8FF}" presName="rect3" presStyleLbl="node1" presStyleIdx="2" presStyleCnt="4">
        <dgm:presLayoutVars>
          <dgm:chMax val="0"/>
          <dgm:chPref val="0"/>
          <dgm:bulletEnabled val="1"/>
        </dgm:presLayoutVars>
      </dgm:prSet>
      <dgm:spPr/>
    </dgm:pt>
    <dgm:pt modelId="{79844389-42F9-41CD-980F-FD0F710233EA}" type="pres">
      <dgm:prSet presAssocID="{1653BAA6-2045-4586-BC90-F08B13A9A8FF}" presName="rect4" presStyleLbl="node1" presStyleIdx="3" presStyleCnt="4">
        <dgm:presLayoutVars>
          <dgm:chMax val="0"/>
          <dgm:chPref val="0"/>
          <dgm:bulletEnabled val="1"/>
        </dgm:presLayoutVars>
      </dgm:prSet>
      <dgm:spPr/>
    </dgm:pt>
  </dgm:ptLst>
  <dgm:cxnLst>
    <dgm:cxn modelId="{D85B7A43-491A-4EAA-95ED-5BB82A294569}" srcId="{1653BAA6-2045-4586-BC90-F08B13A9A8FF}" destId="{DC95FD9A-8C53-43FD-8B7C-15B1CCF4F808}" srcOrd="1" destOrd="0" parTransId="{A3DF6E52-04F2-428F-8D21-2ADEBA1F03FB}" sibTransId="{83E29A61-D62F-45D7-824F-E7F369652221}"/>
    <dgm:cxn modelId="{0EB5826D-57EC-47E2-BF9B-102F23BF79F3}" srcId="{1653BAA6-2045-4586-BC90-F08B13A9A8FF}" destId="{F882FE31-EAEF-4791-93A0-33E75DD9C9BB}" srcOrd="0" destOrd="0" parTransId="{D9C7A46D-0342-40DB-B1E7-A8721AAC3B48}" sibTransId="{E7D3FC1C-A888-4867-AEDB-8AE1E1C44994}"/>
    <dgm:cxn modelId="{1EBBEF57-8BCB-4995-B4D2-9A04CED0EE8C}" type="presOf" srcId="{3E1E7A91-E014-46A2-BB91-211C58B2BA34}" destId="{8B9C95BB-81DA-412C-B3AB-CD1D55C44B36}" srcOrd="0" destOrd="0" presId="urn:microsoft.com/office/officeart/2005/8/layout/matrix2"/>
    <dgm:cxn modelId="{4058A994-57C0-4038-A014-2224270DD9DA}" type="presOf" srcId="{1653BAA6-2045-4586-BC90-F08B13A9A8FF}" destId="{8747AAC1-E9D6-49C1-B807-3DBE751637FE}" srcOrd="0" destOrd="0" presId="urn:microsoft.com/office/officeart/2005/8/layout/matrix2"/>
    <dgm:cxn modelId="{4A38EEA1-072D-4020-96A9-84711C2B9444}" type="presOf" srcId="{DC95FD9A-8C53-43FD-8B7C-15B1CCF4F808}" destId="{3E1671DA-F374-409A-8319-3AE5F069DD5C}" srcOrd="0" destOrd="0" presId="urn:microsoft.com/office/officeart/2005/8/layout/matrix2"/>
    <dgm:cxn modelId="{3CA520AA-53D2-4A01-8327-ACE7AE795457}" srcId="{1653BAA6-2045-4586-BC90-F08B13A9A8FF}" destId="{3E1E7A91-E014-46A2-BB91-211C58B2BA34}" srcOrd="2" destOrd="0" parTransId="{8362AE0C-DD8F-4184-A6DD-CA39536E0A24}" sibTransId="{55DF222E-861F-4CF8-B7FC-BD362C8B3830}"/>
    <dgm:cxn modelId="{F7F139B3-0B4A-4CB3-A1FA-F7C3FC7E26DE}" type="presOf" srcId="{39B842FA-727F-4692-BA7A-89AD10A18477}" destId="{79844389-42F9-41CD-980F-FD0F710233EA}" srcOrd="0" destOrd="0" presId="urn:microsoft.com/office/officeart/2005/8/layout/matrix2"/>
    <dgm:cxn modelId="{BA1530DC-DF22-4701-9DE1-E67381B236CF}" type="presOf" srcId="{F882FE31-EAEF-4791-93A0-33E75DD9C9BB}" destId="{87BD615C-AD71-4738-BE4B-5C8664FB68BD}" srcOrd="0" destOrd="0" presId="urn:microsoft.com/office/officeart/2005/8/layout/matrix2"/>
    <dgm:cxn modelId="{BB4B64EF-AC41-41CA-8114-FBED7A6AF12C}" srcId="{1653BAA6-2045-4586-BC90-F08B13A9A8FF}" destId="{39B842FA-727F-4692-BA7A-89AD10A18477}" srcOrd="3" destOrd="0" parTransId="{F95D839D-E24A-45EC-9A5B-EE4ECC63537A}" sibTransId="{93F03AB6-803E-42B6-B456-233473123252}"/>
    <dgm:cxn modelId="{2D5CC030-0DE4-43FC-92AE-F8577594CFFC}" type="presParOf" srcId="{8747AAC1-E9D6-49C1-B807-3DBE751637FE}" destId="{DF144BA5-A499-4788-A0BC-7C690F100E78}" srcOrd="0" destOrd="0" presId="urn:microsoft.com/office/officeart/2005/8/layout/matrix2"/>
    <dgm:cxn modelId="{3FCC6592-7878-4BC4-BBA8-889679C9AEAA}" type="presParOf" srcId="{8747AAC1-E9D6-49C1-B807-3DBE751637FE}" destId="{87BD615C-AD71-4738-BE4B-5C8664FB68BD}" srcOrd="1" destOrd="0" presId="urn:microsoft.com/office/officeart/2005/8/layout/matrix2"/>
    <dgm:cxn modelId="{04479E30-543C-43A0-9144-321981E8DE68}" type="presParOf" srcId="{8747AAC1-E9D6-49C1-B807-3DBE751637FE}" destId="{3E1671DA-F374-409A-8319-3AE5F069DD5C}" srcOrd="2" destOrd="0" presId="urn:microsoft.com/office/officeart/2005/8/layout/matrix2"/>
    <dgm:cxn modelId="{2E3AB83D-B9B1-4242-AEB4-73D059BB5B91}" type="presParOf" srcId="{8747AAC1-E9D6-49C1-B807-3DBE751637FE}" destId="{8B9C95BB-81DA-412C-B3AB-CD1D55C44B36}" srcOrd="3" destOrd="0" presId="urn:microsoft.com/office/officeart/2005/8/layout/matrix2"/>
    <dgm:cxn modelId="{152CFBD8-79DA-4CF9-A60A-34EF27A7FE85}" type="presParOf" srcId="{8747AAC1-E9D6-49C1-B807-3DBE751637FE}" destId="{79844389-42F9-41CD-980F-FD0F710233EA}" srcOrd="4" destOrd="0" presId="urn:microsoft.com/office/officeart/2005/8/layout/matrix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144BA5-A499-4788-A0BC-7C690F100E78}">
      <dsp:nvSpPr>
        <dsp:cNvPr id="0" name=""/>
        <dsp:cNvSpPr/>
      </dsp:nvSpPr>
      <dsp:spPr>
        <a:xfrm>
          <a:off x="468234" y="0"/>
          <a:ext cx="5761729" cy="5761729"/>
        </a:xfrm>
        <a:prstGeom prst="quadArrow">
          <a:avLst>
            <a:gd name="adj1" fmla="val 2000"/>
            <a:gd name="adj2" fmla="val 4000"/>
            <a:gd name="adj3" fmla="val 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BD615C-AD71-4738-BE4B-5C8664FB68BD}">
      <dsp:nvSpPr>
        <dsp:cNvPr id="0" name=""/>
        <dsp:cNvSpPr/>
      </dsp:nvSpPr>
      <dsp:spPr>
        <a:xfrm>
          <a:off x="842746" y="374512"/>
          <a:ext cx="2304691" cy="230469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a:t>Jogos educativos engajam os alunos de maneira interativa, tornando o aprendizado mais dinâmico e prático (</a:t>
          </a:r>
          <a:r>
            <a:rPr lang="pt-BR" sz="1600" i="1" kern="1200"/>
            <a:t>Gee, 2003</a:t>
          </a:r>
          <a:r>
            <a:rPr lang="pt-BR" sz="1600" kern="1200"/>
            <a:t>).</a:t>
          </a:r>
          <a:endParaRPr lang="en-US" sz="1600" kern="1200"/>
        </a:p>
      </dsp:txBody>
      <dsp:txXfrm>
        <a:off x="955252" y="487018"/>
        <a:ext cx="2079679" cy="2079679"/>
      </dsp:txXfrm>
    </dsp:sp>
    <dsp:sp modelId="{3E1671DA-F374-409A-8319-3AE5F069DD5C}">
      <dsp:nvSpPr>
        <dsp:cNvPr id="0" name=""/>
        <dsp:cNvSpPr/>
      </dsp:nvSpPr>
      <dsp:spPr>
        <a:xfrm>
          <a:off x="3550759" y="374512"/>
          <a:ext cx="2304691" cy="2304691"/>
        </a:xfrm>
        <a:prstGeom prst="roundRect">
          <a:avLst/>
        </a:prstGeom>
        <a:solidFill>
          <a:schemeClr val="accent2">
            <a:hueOff val="-3456336"/>
            <a:satOff val="-6803"/>
            <a:lumOff val="42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a:t>Promovem habilidades como pensamento crítico e resolução de problemas, essenciais para o desenvolvimento acadêmico e pessoal.</a:t>
          </a:r>
          <a:endParaRPr lang="en-US" sz="1600" kern="1200"/>
        </a:p>
      </dsp:txBody>
      <dsp:txXfrm>
        <a:off x="3663265" y="487018"/>
        <a:ext cx="2079679" cy="2079679"/>
      </dsp:txXfrm>
    </dsp:sp>
    <dsp:sp modelId="{8B9C95BB-81DA-412C-B3AB-CD1D55C44B36}">
      <dsp:nvSpPr>
        <dsp:cNvPr id="0" name=""/>
        <dsp:cNvSpPr/>
      </dsp:nvSpPr>
      <dsp:spPr>
        <a:xfrm>
          <a:off x="842746" y="3082525"/>
          <a:ext cx="2304691" cy="2304691"/>
        </a:xfrm>
        <a:prstGeom prst="roundRect">
          <a:avLst/>
        </a:prstGeom>
        <a:solidFill>
          <a:schemeClr val="accent2">
            <a:hueOff val="-6912672"/>
            <a:satOff val="-13605"/>
            <a:lumOff val="84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a:t>Servem como porta de entrada para temas complexos, facilitando a compreensão inicial de conteúdos difíceis.</a:t>
          </a:r>
          <a:endParaRPr lang="en-US" sz="1600" kern="1200"/>
        </a:p>
      </dsp:txBody>
      <dsp:txXfrm>
        <a:off x="955252" y="3195031"/>
        <a:ext cx="2079679" cy="2079679"/>
      </dsp:txXfrm>
    </dsp:sp>
    <dsp:sp modelId="{79844389-42F9-41CD-980F-FD0F710233EA}">
      <dsp:nvSpPr>
        <dsp:cNvPr id="0" name=""/>
        <dsp:cNvSpPr/>
      </dsp:nvSpPr>
      <dsp:spPr>
        <a:xfrm>
          <a:off x="3550759" y="3082525"/>
          <a:ext cx="2304691" cy="2304691"/>
        </a:xfrm>
        <a:prstGeom prst="roundRect">
          <a:avLst/>
        </a:prstGeom>
        <a:solidFill>
          <a:schemeClr val="accent2">
            <a:hueOff val="-10369007"/>
            <a:satOff val="-20408"/>
            <a:lumOff val="127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pt-BR" sz="1600" kern="1200"/>
            <a:t>Aumentam a motivação e o interesse dos alunos, tornando o aprendizado mais divertido e envolvente (</a:t>
          </a:r>
          <a:r>
            <a:rPr lang="pt-BR" sz="1600" i="1" kern="1200"/>
            <a:t>Connolly et al., 2012</a:t>
          </a:r>
          <a:r>
            <a:rPr lang="pt-BR" sz="1600" kern="1200"/>
            <a:t>).</a:t>
          </a:r>
          <a:endParaRPr lang="en-US" sz="1600" kern="1200"/>
        </a:p>
      </dsp:txBody>
      <dsp:txXfrm>
        <a:off x="3663265" y="3195031"/>
        <a:ext cx="2079679" cy="2079679"/>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518040" y="978480"/>
            <a:ext cx="5020920" cy="4870080"/>
          </a:xfrm>
          <a:prstGeom prst="rect">
            <a:avLst/>
          </a:prstGeom>
          <a:noFill/>
          <a:ln w="0">
            <a:noFill/>
          </a:ln>
        </p:spPr>
        <p:txBody>
          <a:bodyPr lIns="0" rIns="0" tIns="0" bIns="0" anchor="ctr">
            <a:noAutofit/>
          </a:bodyPr>
          <a:p>
            <a:pPr indent="0">
              <a:buNone/>
            </a:pPr>
            <a:endParaRPr b="0" lang="de-DE" sz="1800" spc="-1" strike="noStrike">
              <a:solidFill>
                <a:schemeClr val="dk1"/>
              </a:solidFill>
              <a:latin typeface="Bierstadt"/>
            </a:endParaRPr>
          </a:p>
        </p:txBody>
      </p:sp>
      <p:sp>
        <p:nvSpPr>
          <p:cNvPr id="10" name="PlaceHolder 2"/>
          <p:cNvSpPr>
            <a:spLocks noGrp="1"/>
          </p:cNvSpPr>
          <p:nvPr>
            <p:ph type="subTitle"/>
          </p:nvPr>
        </p:nvSpPr>
        <p:spPr>
          <a:xfrm>
            <a:off x="6662160" y="969120"/>
            <a:ext cx="5020920" cy="4870080"/>
          </a:xfrm>
          <a:prstGeom prst="rect">
            <a:avLst/>
          </a:prstGeom>
          <a:noFill/>
          <a:ln w="0">
            <a:noFill/>
          </a:ln>
        </p:spPr>
        <p:txBody>
          <a:bodyPr lIns="0" rIns="0" tIns="0" bIns="0" anchor="ctr">
            <a:noAutofit/>
          </a:bodyPr>
          <a:p>
            <a:pPr indent="0" algn="ctr">
              <a:buNone/>
            </a:pPr>
            <a:endParaRPr b="0" lang="pt-BR"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6BE0AE3-B2F3-4393-A668-0A8DD67BC4A6}" type="slidenum">
              <a:t>&lt;#&gt;</a:t>
            </a:fld>
          </a:p>
        </p:txBody>
      </p:sp>
      <p:sp>
        <p:nvSpPr>
          <p:cNvPr id="6" name="PlaceHolder 5"/>
          <p:cNvSpPr>
            <a:spLocks noGrp="1"/>
          </p:cNvSpPr>
          <p:nvPr>
            <p:ph type="dt" idx="1"/>
          </p:nvPr>
        </p:nvSpPr>
        <p:spPr/>
        <p:txBody>
          <a:bodyPr/>
          <a:p>
            <a:r>
              <a:rPr lang="pt-B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FA19ECF1-715E-4633-9493-99E82E1CAD0C}" type="slidenum">
              <a:t>&lt;#&gt;</a:t>
            </a:fld>
          </a:p>
        </p:txBody>
      </p:sp>
      <p:sp>
        <p:nvSpPr>
          <p:cNvPr id="4" name="PlaceHolder 3"/>
          <p:cNvSpPr>
            <a:spLocks noGrp="1"/>
          </p:cNvSpPr>
          <p:nvPr>
            <p:ph type="dt" idx="28"/>
          </p:nvPr>
        </p:nvSpPr>
        <p:spPr/>
        <p:txBody>
          <a:bodyPr/>
          <a:p>
            <a:r>
              <a:rPr lang="pt-B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3F1B85B2-8961-47A6-83F4-95E5E7910FEB}" type="slidenum">
              <a:t>&lt;#&gt;</a:t>
            </a:fld>
          </a:p>
        </p:txBody>
      </p:sp>
      <p:sp>
        <p:nvSpPr>
          <p:cNvPr id="4" name="PlaceHolder 3"/>
          <p:cNvSpPr>
            <a:spLocks noGrp="1"/>
          </p:cNvSpPr>
          <p:nvPr>
            <p:ph type="dt" idx="31"/>
          </p:nvPr>
        </p:nvSpPr>
        <p:spPr/>
        <p:txBody>
          <a:bodyPr/>
          <a:p>
            <a:r>
              <a:rPr lang="pt-B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0171E493-11F6-4C52-A9A9-59A577ACA2A9}" type="slidenum">
              <a:t>&lt;#&gt;</a:t>
            </a:fld>
          </a:p>
        </p:txBody>
      </p:sp>
      <p:sp>
        <p:nvSpPr>
          <p:cNvPr id="4" name="PlaceHolder 3"/>
          <p:cNvSpPr>
            <a:spLocks noGrp="1"/>
          </p:cNvSpPr>
          <p:nvPr>
            <p:ph type="dt" idx="4"/>
          </p:nvPr>
        </p:nvSpPr>
        <p:spPr/>
        <p:txBody>
          <a:bodyPr/>
          <a:p>
            <a:r>
              <a:rPr lang="pt-B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59F0E256-A135-4727-9FCA-DFA59D699204}" type="slidenum">
              <a:t>&lt;#&gt;</a:t>
            </a:fld>
          </a:p>
        </p:txBody>
      </p:sp>
      <p:sp>
        <p:nvSpPr>
          <p:cNvPr id="4" name="PlaceHolder 3"/>
          <p:cNvSpPr>
            <a:spLocks noGrp="1"/>
          </p:cNvSpPr>
          <p:nvPr>
            <p:ph type="dt" idx="7"/>
          </p:nvPr>
        </p:nvSpPr>
        <p:spPr/>
        <p:txBody>
          <a:bodyPr/>
          <a:p>
            <a:r>
              <a:rPr lang="pt-B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18040" y="978480"/>
            <a:ext cx="5020920" cy="4870080"/>
          </a:xfrm>
          <a:prstGeom prst="rect">
            <a:avLst/>
          </a:prstGeom>
          <a:noFill/>
          <a:ln w="0">
            <a:noFill/>
          </a:ln>
        </p:spPr>
        <p:txBody>
          <a:bodyPr lIns="0" rIns="0" tIns="0" bIns="0" anchor="ctr">
            <a:noAutofit/>
          </a:bodyPr>
          <a:p>
            <a:pPr indent="0">
              <a:buNone/>
            </a:pPr>
            <a:endParaRPr b="0" lang="de-DE" sz="1800" spc="-1" strike="noStrike">
              <a:solidFill>
                <a:schemeClr val="dk1"/>
              </a:solidFill>
              <a:latin typeface="Bierstadt"/>
            </a:endParaRPr>
          </a:p>
        </p:txBody>
      </p:sp>
      <p:sp>
        <p:nvSpPr>
          <p:cNvPr id="37" name="PlaceHolder 2"/>
          <p:cNvSpPr>
            <a:spLocks noGrp="1"/>
          </p:cNvSpPr>
          <p:nvPr>
            <p:ph/>
          </p:nvPr>
        </p:nvSpPr>
        <p:spPr>
          <a:xfrm>
            <a:off x="6662160" y="969120"/>
            <a:ext cx="5020920" cy="4870080"/>
          </a:xfrm>
          <a:prstGeom prst="rect">
            <a:avLst/>
          </a:prstGeom>
          <a:noFill/>
          <a:ln w="0">
            <a:noFill/>
          </a:ln>
        </p:spPr>
        <p:txBody>
          <a:bodyPr lIns="0" rIns="0" tIns="0" bIns="0" anchor="t">
            <a:normAutofit/>
          </a:bodyPr>
          <a:p>
            <a:pPr indent="0">
              <a:lnSpc>
                <a:spcPct val="110000"/>
              </a:lnSpc>
              <a:spcBef>
                <a:spcPts val="1417"/>
              </a:spcBef>
              <a:buNone/>
            </a:pPr>
            <a:endParaRPr b="0" lang="de-DE" sz="2000" spc="-1" strike="noStrike">
              <a:solidFill>
                <a:schemeClr val="dk1"/>
              </a:solidFill>
              <a:latin typeface="Bierstadt"/>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EACFA6DB-EFDD-45B6-8DF3-89BAB31EBEDB}" type="slidenum">
              <a:t>&lt;#&gt;</a:t>
            </a:fld>
          </a:p>
        </p:txBody>
      </p:sp>
      <p:sp>
        <p:nvSpPr>
          <p:cNvPr id="6" name="PlaceHolder 5"/>
          <p:cNvSpPr>
            <a:spLocks noGrp="1"/>
          </p:cNvSpPr>
          <p:nvPr>
            <p:ph type="dt" idx="10"/>
          </p:nvPr>
        </p:nvSpPr>
        <p:spPr/>
        <p:txBody>
          <a:bodyPr/>
          <a:p>
            <a:r>
              <a:rPr lang="pt-B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6FD5072B-0028-4851-A82C-021800185D39}" type="slidenum">
              <a:t>&lt;#&gt;</a:t>
            </a:fld>
          </a:p>
        </p:txBody>
      </p:sp>
      <p:sp>
        <p:nvSpPr>
          <p:cNvPr id="4" name="PlaceHolder 3"/>
          <p:cNvSpPr>
            <a:spLocks noGrp="1"/>
          </p:cNvSpPr>
          <p:nvPr>
            <p:ph type="dt" idx="13"/>
          </p:nvPr>
        </p:nvSpPr>
        <p:spPr/>
        <p:txBody>
          <a:bodyPr/>
          <a:p>
            <a:r>
              <a:rPr lang="pt-B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18040" y="978480"/>
            <a:ext cx="5020920" cy="4870080"/>
          </a:xfrm>
          <a:prstGeom prst="rect">
            <a:avLst/>
          </a:prstGeom>
          <a:noFill/>
          <a:ln w="0">
            <a:noFill/>
          </a:ln>
        </p:spPr>
        <p:txBody>
          <a:bodyPr lIns="0" rIns="0" tIns="0" bIns="0" anchor="ctr">
            <a:noAutofit/>
          </a:bodyPr>
          <a:p>
            <a:pPr indent="0">
              <a:buNone/>
            </a:pPr>
            <a:endParaRPr b="0" lang="de-DE" sz="1800" spc="-1" strike="noStrike">
              <a:solidFill>
                <a:schemeClr val="dk1"/>
              </a:solidFill>
              <a:latin typeface="Bierstadt"/>
            </a:endParaRPr>
          </a:p>
        </p:txBody>
      </p:sp>
      <p:sp>
        <p:nvSpPr>
          <p:cNvPr id="56" name="PlaceHolder 2"/>
          <p:cNvSpPr>
            <a:spLocks noGrp="1"/>
          </p:cNvSpPr>
          <p:nvPr>
            <p:ph/>
          </p:nvPr>
        </p:nvSpPr>
        <p:spPr>
          <a:xfrm>
            <a:off x="6662160" y="969120"/>
            <a:ext cx="2450160" cy="4870080"/>
          </a:xfrm>
          <a:prstGeom prst="rect">
            <a:avLst/>
          </a:prstGeom>
          <a:noFill/>
          <a:ln w="0">
            <a:noFill/>
          </a:ln>
        </p:spPr>
        <p:txBody>
          <a:bodyPr lIns="0" rIns="0" tIns="0" bIns="0" anchor="t">
            <a:normAutofit/>
          </a:bodyPr>
          <a:p>
            <a:pPr indent="0">
              <a:lnSpc>
                <a:spcPct val="110000"/>
              </a:lnSpc>
              <a:spcBef>
                <a:spcPts val="1417"/>
              </a:spcBef>
              <a:buNone/>
            </a:pPr>
            <a:endParaRPr b="0" lang="de-DE" sz="2000" spc="-1" strike="noStrike">
              <a:solidFill>
                <a:schemeClr val="dk1"/>
              </a:solidFill>
              <a:latin typeface="Bierstadt"/>
            </a:endParaRPr>
          </a:p>
        </p:txBody>
      </p:sp>
      <p:sp>
        <p:nvSpPr>
          <p:cNvPr id="57" name="PlaceHolder 3"/>
          <p:cNvSpPr>
            <a:spLocks noGrp="1"/>
          </p:cNvSpPr>
          <p:nvPr>
            <p:ph/>
          </p:nvPr>
        </p:nvSpPr>
        <p:spPr>
          <a:xfrm>
            <a:off x="9235080" y="969120"/>
            <a:ext cx="2450160" cy="4870080"/>
          </a:xfrm>
          <a:prstGeom prst="rect">
            <a:avLst/>
          </a:prstGeom>
          <a:noFill/>
          <a:ln w="0">
            <a:noFill/>
          </a:ln>
        </p:spPr>
        <p:txBody>
          <a:bodyPr lIns="0" rIns="0" tIns="0" bIns="0" anchor="t">
            <a:normAutofit/>
          </a:bodyPr>
          <a:p>
            <a:pPr indent="0">
              <a:lnSpc>
                <a:spcPct val="110000"/>
              </a:lnSpc>
              <a:spcBef>
                <a:spcPts val="1417"/>
              </a:spcBef>
              <a:buNone/>
            </a:pPr>
            <a:endParaRPr b="0" lang="de-DE" sz="2000" spc="-1" strike="noStrike">
              <a:solidFill>
                <a:schemeClr val="dk1"/>
              </a:solidFill>
              <a:latin typeface="Bierstadt"/>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EAA7311C-3DE9-4F2C-8622-34435239329D}" type="slidenum">
              <a:t>&lt;#&gt;</a:t>
            </a:fld>
          </a:p>
        </p:txBody>
      </p:sp>
      <p:sp>
        <p:nvSpPr>
          <p:cNvPr id="7" name="PlaceHolder 6"/>
          <p:cNvSpPr>
            <a:spLocks noGrp="1"/>
          </p:cNvSpPr>
          <p:nvPr>
            <p:ph type="dt" idx="16"/>
          </p:nvPr>
        </p:nvSpPr>
        <p:spPr/>
        <p:txBody>
          <a:bodyPr/>
          <a:p>
            <a:r>
              <a:rPr lang="pt-B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ADA52D90-D368-4837-94FB-A8498E6FD4FB}" type="slidenum">
              <a:t>&lt;#&gt;</a:t>
            </a:fld>
          </a:p>
        </p:txBody>
      </p:sp>
      <p:sp>
        <p:nvSpPr>
          <p:cNvPr id="4" name="PlaceHolder 3"/>
          <p:cNvSpPr>
            <a:spLocks noGrp="1"/>
          </p:cNvSpPr>
          <p:nvPr>
            <p:ph type="dt" idx="19"/>
          </p:nvPr>
        </p:nvSpPr>
        <p:spPr/>
        <p:txBody>
          <a:bodyPr/>
          <a:p>
            <a:r>
              <a:rPr lang="pt-B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518040" y="978480"/>
            <a:ext cx="5020920" cy="4870080"/>
          </a:xfrm>
          <a:prstGeom prst="rect">
            <a:avLst/>
          </a:prstGeom>
          <a:noFill/>
          <a:ln w="0">
            <a:noFill/>
          </a:ln>
        </p:spPr>
        <p:txBody>
          <a:bodyPr lIns="0" rIns="0" tIns="0" bIns="0" anchor="ctr">
            <a:noAutofit/>
          </a:bodyPr>
          <a:p>
            <a:pPr indent="0">
              <a:buNone/>
            </a:pPr>
            <a:endParaRPr b="0" lang="de-DE" sz="1800" spc="-1" strike="noStrike">
              <a:solidFill>
                <a:schemeClr val="dk1"/>
              </a:solidFill>
              <a:latin typeface="Bierstadt"/>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494E2336-A679-4D60-8AC7-F08B67BF4133}" type="slidenum">
              <a:t>&lt;#&gt;</a:t>
            </a:fld>
          </a:p>
        </p:txBody>
      </p:sp>
      <p:sp>
        <p:nvSpPr>
          <p:cNvPr id="5" name="PlaceHolder 4"/>
          <p:cNvSpPr>
            <a:spLocks noGrp="1"/>
          </p:cNvSpPr>
          <p:nvPr>
            <p:ph type="dt" idx="22"/>
          </p:nvPr>
        </p:nvSpPr>
        <p:spPr/>
        <p:txBody>
          <a:bodyPr/>
          <a:p>
            <a:r>
              <a:rPr lang="pt-B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2473E023-61CB-40E4-A5ED-6ABE602D8BE2}" type="slidenum">
              <a:t>&lt;#&gt;</a:t>
            </a:fld>
          </a:p>
        </p:txBody>
      </p:sp>
      <p:sp>
        <p:nvSpPr>
          <p:cNvPr id="4" name="PlaceHolder 3"/>
          <p:cNvSpPr>
            <a:spLocks noGrp="1"/>
          </p:cNvSpPr>
          <p:nvPr>
            <p:ph type="dt" idx="25"/>
          </p:nvPr>
        </p:nvSpPr>
        <p:spPr/>
        <p:txBody>
          <a:bodyPr/>
          <a:p>
            <a:r>
              <a:rPr lang="pt-B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0" name="Rectangle 13"/>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1" name="Rectangle 7"/>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2" name="Rectangle 6"/>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3" name="PlaceHolder 1"/>
          <p:cNvSpPr>
            <a:spLocks noGrp="1"/>
          </p:cNvSpPr>
          <p:nvPr>
            <p:ph type="title"/>
          </p:nvPr>
        </p:nvSpPr>
        <p:spPr>
          <a:xfrm>
            <a:off x="518040" y="978480"/>
            <a:ext cx="5020920" cy="507384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Click to edit Master title style</a:t>
            </a:r>
            <a:endParaRPr b="0" lang="de-DE" sz="5400" spc="-1" strike="noStrike">
              <a:solidFill>
                <a:schemeClr val="dk1"/>
              </a:solidFill>
              <a:latin typeface="Bierstadt"/>
            </a:endParaRPr>
          </a:p>
        </p:txBody>
      </p:sp>
      <p:sp>
        <p:nvSpPr>
          <p:cNvPr id="4" name="PlaceHolder 2"/>
          <p:cNvSpPr>
            <a:spLocks noGrp="1"/>
          </p:cNvSpPr>
          <p:nvPr>
            <p:ph type="dt" idx="1"/>
          </p:nvPr>
        </p:nvSpPr>
        <p:spPr>
          <a:xfrm>
            <a:off x="518040" y="642024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&lt;data/hora&gt;</a:t>
            </a:r>
            <a:endParaRPr b="0" lang="pt-BR" sz="900" spc="-1" strike="noStrike">
              <a:solidFill>
                <a:srgbClr val="000000"/>
              </a:solidFill>
              <a:latin typeface="Times New Roman"/>
            </a:endParaRPr>
          </a:p>
        </p:txBody>
      </p:sp>
      <p:sp>
        <p:nvSpPr>
          <p:cNvPr id="5" name="PlaceHolder 3"/>
          <p:cNvSpPr>
            <a:spLocks noGrp="1"/>
          </p:cNvSpPr>
          <p:nvPr>
            <p:ph type="ftr" idx="2"/>
          </p:nvPr>
        </p:nvSpPr>
        <p:spPr>
          <a:xfrm>
            <a:off x="518040" y="97560"/>
            <a:ext cx="4114440" cy="364680"/>
          </a:xfrm>
          <a:prstGeom prst="rect">
            <a:avLst/>
          </a:prstGeom>
          <a:noFill/>
          <a:ln w="0">
            <a:noFill/>
          </a:ln>
        </p:spPr>
        <p:txBody>
          <a:bodyPr lIns="91440" rIns="91440" tIns="45720" bIns="45720" anchor="ctr">
            <a:noAutofit/>
          </a:bodyPr>
          <a:lstStyle>
            <a:lvl1pPr indent="0" algn="ctr">
              <a:buNone/>
              <a:defRPr b="0" lang="pt-BR" sz="1400" spc="-1" strike="noStrike">
                <a:solidFill>
                  <a:srgbClr val="000000"/>
                </a:solidFill>
                <a:latin typeface="Times New Roman"/>
              </a:defRPr>
            </a:lvl1pPr>
          </a:lstStyle>
          <a:p>
            <a:pPr indent="0" algn="ctr">
              <a:buNone/>
            </a:pPr>
            <a:r>
              <a:rPr b="0" lang="pt-BR" sz="1400" spc="-1" strike="noStrike">
                <a:solidFill>
                  <a:srgbClr val="000000"/>
                </a:solidFill>
                <a:latin typeface="Times New Roman"/>
              </a:rPr>
              <a:t>&lt;rodapé&gt;</a:t>
            </a:r>
            <a:endParaRPr b="0" lang="pt-BR" sz="1400" spc="-1" strike="noStrike">
              <a:solidFill>
                <a:srgbClr val="000000"/>
              </a:solidFill>
              <a:latin typeface="Times New Roman"/>
            </a:endParaRPr>
          </a:p>
        </p:txBody>
      </p:sp>
      <p:sp>
        <p:nvSpPr>
          <p:cNvPr id="6" name="PlaceHolder 4"/>
          <p:cNvSpPr>
            <a:spLocks noGrp="1"/>
          </p:cNvSpPr>
          <p:nvPr>
            <p:ph type="sldNum" idx="3"/>
          </p:nvPr>
        </p:nvSpPr>
        <p:spPr>
          <a:xfrm>
            <a:off x="11454480" y="6420240"/>
            <a:ext cx="6375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8B317906-DDC6-42B1-8B70-920A5C4D86EA}" type="slidenum">
              <a:rPr b="0" lang="en-US" sz="900" spc="-1" strike="noStrike">
                <a:solidFill>
                  <a:schemeClr val="dk1"/>
                </a:solidFill>
                <a:latin typeface="Bierstadt"/>
              </a:rPr>
              <a:t>&lt;número&gt;</a:t>
            </a:fld>
            <a:endParaRPr b="0" lang="pt-BR" sz="900" spc="-1" strike="noStrike">
              <a:solidFill>
                <a:srgbClr val="000000"/>
              </a:solidFill>
              <a:latin typeface="Times New Roman"/>
            </a:endParaRPr>
          </a:p>
        </p:txBody>
      </p:sp>
      <p:sp>
        <p:nvSpPr>
          <p:cNvPr id="7" name="Rectangle 7">
            <a:extLst>
              <a:ext uri="{C183D7F6-B498-43B3-948B-1728B52AA6E4}">
                <adec:decorative xmlns:adec="http://schemas.microsoft.com/office/drawing/2017/decorative" val="1"/>
              </a:ext>
            </a:extLst>
          </p:cNvPr>
          <p:cNvSpPr/>
          <p:nvPr/>
        </p:nvSpPr>
        <p:spPr>
          <a:xfrm>
            <a:off x="6662160" y="6210000"/>
            <a:ext cx="5020920" cy="45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720" bIns="720" anchor="ctr">
            <a:noAutofit/>
          </a:bodyPr>
          <a:p>
            <a:pPr algn="ctr" defTabSz="914400">
              <a:lnSpc>
                <a:spcPct val="100000"/>
              </a:lnSpc>
            </a:pPr>
            <a:endParaRPr b="0" lang="en-US" sz="1800" spc="-1" strike="noStrike">
              <a:solidFill>
                <a:schemeClr val="lt1"/>
              </a:solidFill>
              <a:latin typeface="Bierstadt"/>
            </a:endParaRPr>
          </a:p>
        </p:txBody>
      </p:sp>
      <p:sp>
        <p:nvSpPr>
          <p:cNvPr id="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de-DE" sz="2000" spc="-1" strike="noStrike">
                <a:solidFill>
                  <a:schemeClr val="dk1"/>
                </a:solidFill>
                <a:latin typeface="Bierstadt"/>
              </a:rPr>
              <a:t>Clique para editar o formato de texto dos tópicos</a:t>
            </a:r>
            <a:endParaRPr b="0" lang="de-DE" sz="2000" spc="-1" strike="noStrike">
              <a:solidFill>
                <a:schemeClr val="dk1"/>
              </a:solidFill>
              <a:latin typeface="Bierstadt"/>
            </a:endParaRPr>
          </a:p>
          <a:p>
            <a:pPr lvl="1" marL="864000" indent="-324000">
              <a:lnSpc>
                <a:spcPct val="110000"/>
              </a:lnSpc>
              <a:spcBef>
                <a:spcPts val="1134"/>
              </a:spcBef>
              <a:buClr>
                <a:srgbClr val="000000"/>
              </a:buClr>
              <a:buSzPct val="75000"/>
              <a:buFont typeface="Symbol" charset="2"/>
              <a:buChar char=""/>
            </a:pPr>
            <a:r>
              <a:rPr b="0" lang="de-DE" sz="1800" spc="-1" strike="noStrike">
                <a:solidFill>
                  <a:schemeClr val="dk1"/>
                </a:solidFill>
                <a:latin typeface="Bierstadt"/>
              </a:rPr>
              <a:t>2.º nível de tópicos</a:t>
            </a:r>
            <a:endParaRPr b="0" lang="de-DE" sz="1800" spc="-1" strike="noStrike">
              <a:solidFill>
                <a:schemeClr val="dk1"/>
              </a:solidFill>
              <a:latin typeface="Bierstadt"/>
            </a:endParaRPr>
          </a:p>
          <a:p>
            <a:pPr lvl="2" marL="1296000" indent="-288000">
              <a:lnSpc>
                <a:spcPct val="110000"/>
              </a:lnSpc>
              <a:spcBef>
                <a:spcPts val="850"/>
              </a:spcBef>
              <a:buClr>
                <a:srgbClr val="000000"/>
              </a:buClr>
              <a:buSzPct val="45000"/>
              <a:buFont typeface="Wingdings" charset="2"/>
              <a:buChar char=""/>
            </a:pPr>
            <a:r>
              <a:rPr b="0" lang="de-DE" sz="1600" spc="-1" strike="noStrike">
                <a:solidFill>
                  <a:schemeClr val="dk1"/>
                </a:solidFill>
                <a:latin typeface="Bierstadt"/>
              </a:rPr>
              <a:t>3.º nível de tópicos</a:t>
            </a:r>
            <a:endParaRPr b="0" lang="de-DE" sz="1600" spc="-1" strike="noStrike">
              <a:solidFill>
                <a:schemeClr val="dk1"/>
              </a:solidFill>
              <a:latin typeface="Bierstadt"/>
            </a:endParaRPr>
          </a:p>
          <a:p>
            <a:pPr lvl="3" marL="1728000" indent="-216000">
              <a:lnSpc>
                <a:spcPct val="110000"/>
              </a:lnSpc>
              <a:spcBef>
                <a:spcPts val="567"/>
              </a:spcBef>
              <a:buClr>
                <a:srgbClr val="000000"/>
              </a:buClr>
              <a:buSzPct val="75000"/>
              <a:buFont typeface="Symbol" charset="2"/>
              <a:buChar char=""/>
            </a:pPr>
            <a:r>
              <a:rPr b="0" lang="de-DE" sz="1600" spc="-1" strike="noStrike">
                <a:solidFill>
                  <a:schemeClr val="dk1"/>
                </a:solidFill>
                <a:latin typeface="Bierstadt"/>
              </a:rPr>
              <a:t>4.º nível de tópicos</a:t>
            </a:r>
            <a:endParaRPr b="0" lang="de-DE" sz="1600" spc="-1" strike="noStrike">
              <a:solidFill>
                <a:schemeClr val="dk1"/>
              </a:solidFill>
              <a:latin typeface="Bierstadt"/>
            </a:endParaRPr>
          </a:p>
          <a:p>
            <a:pPr lvl="4" marL="2160000" indent="-216000">
              <a:lnSpc>
                <a:spcPct val="110000"/>
              </a:lnSpc>
              <a:spcBef>
                <a:spcPts val="283"/>
              </a:spcBef>
              <a:buClr>
                <a:srgbClr val="000000"/>
              </a:buClr>
              <a:buSzPct val="45000"/>
              <a:buFont typeface="Wingdings" charset="2"/>
              <a:buChar char=""/>
            </a:pPr>
            <a:r>
              <a:rPr b="0" lang="de-DE" sz="2000" spc="-1" strike="noStrike">
                <a:solidFill>
                  <a:schemeClr val="dk1"/>
                </a:solidFill>
                <a:latin typeface="Bierstadt"/>
              </a:rPr>
              <a:t>5.º nível de tópicos</a:t>
            </a:r>
            <a:endParaRPr b="0" lang="de-DE" sz="2000" spc="-1" strike="noStrike">
              <a:solidFill>
                <a:schemeClr val="dk1"/>
              </a:solidFill>
              <a:latin typeface="Bierstadt"/>
            </a:endParaRPr>
          </a:p>
          <a:p>
            <a:pPr lvl="5" marL="2592000" indent="-216000">
              <a:lnSpc>
                <a:spcPct val="110000"/>
              </a:lnSpc>
              <a:spcBef>
                <a:spcPts val="283"/>
              </a:spcBef>
              <a:buClr>
                <a:srgbClr val="000000"/>
              </a:buClr>
              <a:buSzPct val="45000"/>
              <a:buFont typeface="Wingdings" charset="2"/>
              <a:buChar char=""/>
            </a:pPr>
            <a:r>
              <a:rPr b="0" lang="de-DE" sz="2000" spc="-1" strike="noStrike">
                <a:solidFill>
                  <a:schemeClr val="dk1"/>
                </a:solidFill>
                <a:latin typeface="Bierstadt"/>
              </a:rPr>
              <a:t>6.º nível de tópicos</a:t>
            </a:r>
            <a:endParaRPr b="0" lang="de-DE" sz="2000" spc="-1" strike="noStrike">
              <a:solidFill>
                <a:schemeClr val="dk1"/>
              </a:solidFill>
              <a:latin typeface="Bierstadt"/>
            </a:endParaRPr>
          </a:p>
          <a:p>
            <a:pPr lvl="6" marL="3024000" indent="-216000">
              <a:lnSpc>
                <a:spcPct val="110000"/>
              </a:lnSpc>
              <a:spcBef>
                <a:spcPts val="283"/>
              </a:spcBef>
              <a:buClr>
                <a:srgbClr val="000000"/>
              </a:buClr>
              <a:buSzPct val="45000"/>
              <a:buFont typeface="Wingdings" charset="2"/>
              <a:buChar char=""/>
            </a:pPr>
            <a:r>
              <a:rPr b="0" lang="de-DE" sz="2000" spc="-1" strike="noStrike">
                <a:solidFill>
                  <a:schemeClr val="dk1"/>
                </a:solidFill>
                <a:latin typeface="Bierstadt"/>
              </a:rPr>
              <a:t>7.º nível de tópicos</a:t>
            </a:r>
            <a:endParaRPr b="0" lang="de-DE" sz="2000" spc="-1" strike="noStrike">
              <a:solidFill>
                <a:schemeClr val="dk1"/>
              </a:solidFill>
              <a:latin typeface="Bierstadt"/>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84" name="Rectangle 13"/>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85" name="Rectangle 7"/>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86" name="Rectangle 6"/>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87" name="PlaceHolder 1"/>
          <p:cNvSpPr>
            <a:spLocks noGrp="1"/>
          </p:cNvSpPr>
          <p:nvPr>
            <p:ph type="title"/>
          </p:nvPr>
        </p:nvSpPr>
        <p:spPr>
          <a:xfrm>
            <a:off x="518040" y="978480"/>
            <a:ext cx="5020560" cy="2270160"/>
          </a:xfrm>
          <a:prstGeom prst="rect">
            <a:avLst/>
          </a:prstGeom>
          <a:noFill/>
          <a:ln w="0">
            <a:noFill/>
          </a:ln>
        </p:spPr>
        <p:txBody>
          <a:bodyPr lIns="91440" rIns="91440" tIns="45720" bIns="45720" anchor="t">
            <a:noAutofit/>
          </a:bodyPr>
          <a:p>
            <a:pPr indent="0" defTabSz="914400">
              <a:lnSpc>
                <a:spcPct val="100000"/>
              </a:lnSpc>
              <a:buNone/>
            </a:pPr>
            <a:r>
              <a:rPr b="1" lang="en-US" sz="4400" spc="-1" strike="noStrike">
                <a:solidFill>
                  <a:schemeClr val="dk1"/>
                </a:solidFill>
                <a:latin typeface="Bierstadt"/>
              </a:rPr>
              <a:t>Click to edit Master title style</a:t>
            </a:r>
            <a:endParaRPr b="0" lang="de-DE" sz="4400" spc="-1" strike="noStrike">
              <a:solidFill>
                <a:schemeClr val="dk1"/>
              </a:solidFill>
              <a:latin typeface="Bierstadt"/>
            </a:endParaRPr>
          </a:p>
        </p:txBody>
      </p:sp>
      <p:sp>
        <p:nvSpPr>
          <p:cNvPr id="88" name="PlaceHolder 2"/>
          <p:cNvSpPr>
            <a:spLocks noGrp="1"/>
          </p:cNvSpPr>
          <p:nvPr>
            <p:ph type="body"/>
          </p:nvPr>
        </p:nvSpPr>
        <p:spPr>
          <a:xfrm>
            <a:off x="6653160" y="987480"/>
            <a:ext cx="5020560" cy="487332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lang="en-US" sz="2000" spc="-1" strike="noStrike">
                <a:solidFill>
                  <a:schemeClr val="dk1"/>
                </a:solidFill>
                <a:latin typeface="Bierstadt"/>
              </a:rPr>
              <a:t>Click to edit Master text styles</a:t>
            </a:r>
            <a:endParaRPr b="0" lang="de-DE" sz="20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chemeClr val="dk1"/>
                </a:solidFill>
                <a:latin typeface="Bierstadt"/>
              </a:rPr>
              <a:t>Second level</a:t>
            </a:r>
            <a:endParaRPr b="0" lang="de-DE" sz="1800" spc="-1" strike="noStrike">
              <a:solidFill>
                <a:schemeClr val="dk1"/>
              </a:solidFill>
              <a:latin typeface="Bierstadt"/>
            </a:endParaRPr>
          </a:p>
          <a:p>
            <a:pPr marL="274320" indent="0" defTabSz="914400">
              <a:lnSpc>
                <a:spcPct val="110000"/>
              </a:lnSpc>
              <a:spcBef>
                <a:spcPts val="499"/>
              </a:spcBef>
              <a:buNone/>
              <a:tabLst>
                <a:tab algn="l" pos="0"/>
              </a:tabLst>
            </a:pPr>
            <a:r>
              <a:rPr b="0" lang="en-US" sz="1600" spc="-1" strike="noStrike">
                <a:solidFill>
                  <a:schemeClr val="dk1"/>
                </a:solidFill>
                <a:latin typeface="Bierstadt"/>
              </a:rPr>
              <a:t>Third level</a:t>
            </a:r>
            <a:endParaRPr b="0" lang="de-DE" sz="1600" spc="-1" strike="noStrike">
              <a:solidFill>
                <a:schemeClr val="dk1"/>
              </a:solidFill>
              <a:latin typeface="Bierstadt"/>
            </a:endParaRPr>
          </a:p>
          <a:p>
            <a:pPr lvl="3" marL="548640" indent="-274320" defTabSz="914400">
              <a:lnSpc>
                <a:spcPct val="110000"/>
              </a:lnSpc>
              <a:spcBef>
                <a:spcPts val="499"/>
              </a:spcBef>
              <a:buClr>
                <a:srgbClr val="000000"/>
              </a:buClr>
              <a:buFont typeface="Arial"/>
              <a:buChar char="•"/>
              <a:tabLst>
                <a:tab algn="l" pos="0"/>
              </a:tabLst>
            </a:pPr>
            <a:r>
              <a:rPr b="0" lang="en-US" sz="1400" spc="-1" strike="noStrike">
                <a:solidFill>
                  <a:schemeClr val="dk1"/>
                </a:solidFill>
                <a:latin typeface="Bierstadt"/>
              </a:rPr>
              <a:t>Fourth level</a:t>
            </a:r>
            <a:endParaRPr b="0" lang="de-DE" sz="1400" spc="-1" strike="noStrike">
              <a:solidFill>
                <a:schemeClr val="dk1"/>
              </a:solidFill>
              <a:latin typeface="Bierstadt"/>
            </a:endParaRPr>
          </a:p>
          <a:p>
            <a:pPr marL="548640" indent="0" defTabSz="914400">
              <a:lnSpc>
                <a:spcPct val="110000"/>
              </a:lnSpc>
              <a:spcBef>
                <a:spcPts val="499"/>
              </a:spcBef>
              <a:buNone/>
              <a:tabLst>
                <a:tab algn="l" pos="0"/>
              </a:tabLst>
            </a:pPr>
            <a:r>
              <a:rPr b="0" lang="en-US" sz="1400" spc="-1" strike="noStrike">
                <a:solidFill>
                  <a:schemeClr val="dk1"/>
                </a:solidFill>
                <a:latin typeface="Bierstadt"/>
              </a:rPr>
              <a:t>Fifth level</a:t>
            </a:r>
            <a:endParaRPr b="0" lang="de-DE" sz="1400" spc="-1" strike="noStrike">
              <a:solidFill>
                <a:schemeClr val="dk1"/>
              </a:solidFill>
              <a:latin typeface="Bierstadt"/>
            </a:endParaRPr>
          </a:p>
        </p:txBody>
      </p:sp>
      <p:sp>
        <p:nvSpPr>
          <p:cNvPr id="89" name="PlaceHolder 3"/>
          <p:cNvSpPr>
            <a:spLocks noGrp="1"/>
          </p:cNvSpPr>
          <p:nvPr>
            <p:ph type="body"/>
          </p:nvPr>
        </p:nvSpPr>
        <p:spPr>
          <a:xfrm>
            <a:off x="518040" y="3360960"/>
            <a:ext cx="5020560" cy="250776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i="1" lang="en-US" sz="2400" spc="-1" strike="noStrike">
                <a:solidFill>
                  <a:schemeClr val="dk1"/>
                </a:solidFill>
                <a:latin typeface="Bierstadt"/>
              </a:rPr>
              <a:t>Click to edit Master text styles</a:t>
            </a:r>
            <a:endParaRPr b="0" lang="de-DE" sz="2400" spc="-1" strike="noStrike">
              <a:solidFill>
                <a:schemeClr val="dk1"/>
              </a:solidFill>
              <a:latin typeface="Bierstadt"/>
            </a:endParaRPr>
          </a:p>
        </p:txBody>
      </p:sp>
      <p:sp>
        <p:nvSpPr>
          <p:cNvPr id="90" name="PlaceHolder 4"/>
          <p:cNvSpPr>
            <a:spLocks noGrp="1"/>
          </p:cNvSpPr>
          <p:nvPr>
            <p:ph type="dt" idx="28"/>
          </p:nvPr>
        </p:nvSpPr>
        <p:spPr>
          <a:xfrm>
            <a:off x="518040" y="642024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&lt;data/hora&gt;</a:t>
            </a:r>
            <a:endParaRPr b="0" lang="pt-BR" sz="900" spc="-1" strike="noStrike">
              <a:solidFill>
                <a:srgbClr val="000000"/>
              </a:solidFill>
              <a:latin typeface="Times New Roman"/>
            </a:endParaRPr>
          </a:p>
        </p:txBody>
      </p:sp>
      <p:sp>
        <p:nvSpPr>
          <p:cNvPr id="91" name="PlaceHolder 5"/>
          <p:cNvSpPr>
            <a:spLocks noGrp="1"/>
          </p:cNvSpPr>
          <p:nvPr>
            <p:ph type="ftr" idx="29"/>
          </p:nvPr>
        </p:nvSpPr>
        <p:spPr>
          <a:xfrm>
            <a:off x="518040" y="97560"/>
            <a:ext cx="4114440" cy="364680"/>
          </a:xfrm>
          <a:prstGeom prst="rect">
            <a:avLst/>
          </a:prstGeom>
          <a:noFill/>
          <a:ln w="0">
            <a:noFill/>
          </a:ln>
        </p:spPr>
        <p:txBody>
          <a:bodyPr lIns="91440" rIns="91440" tIns="45720" bIns="45720" anchor="ctr">
            <a:noAutofit/>
          </a:bodyPr>
          <a:lstStyle>
            <a:lvl1pPr indent="0" algn="ctr">
              <a:buNone/>
              <a:defRPr b="0" lang="pt-BR" sz="1400" spc="-1" strike="noStrike">
                <a:solidFill>
                  <a:srgbClr val="000000"/>
                </a:solidFill>
                <a:latin typeface="Times New Roman"/>
              </a:defRPr>
            </a:lvl1pPr>
          </a:lstStyle>
          <a:p>
            <a:pPr indent="0" algn="ctr">
              <a:buNone/>
            </a:pPr>
            <a:r>
              <a:rPr b="0" lang="pt-BR" sz="1400" spc="-1" strike="noStrike">
                <a:solidFill>
                  <a:srgbClr val="000000"/>
                </a:solidFill>
                <a:latin typeface="Times New Roman"/>
              </a:rPr>
              <a:t>&lt;rodapé&gt;</a:t>
            </a:r>
            <a:endParaRPr b="0" lang="pt-BR" sz="1400" spc="-1" strike="noStrike">
              <a:solidFill>
                <a:srgbClr val="000000"/>
              </a:solidFill>
              <a:latin typeface="Times New Roman"/>
            </a:endParaRPr>
          </a:p>
        </p:txBody>
      </p:sp>
      <p:sp>
        <p:nvSpPr>
          <p:cNvPr id="92" name="PlaceHolder 6"/>
          <p:cNvSpPr>
            <a:spLocks noGrp="1"/>
          </p:cNvSpPr>
          <p:nvPr>
            <p:ph type="sldNum" idx="30"/>
          </p:nvPr>
        </p:nvSpPr>
        <p:spPr>
          <a:xfrm>
            <a:off x="11454480" y="6420240"/>
            <a:ext cx="6375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23BC0AAE-9C97-4D7E-95CC-D239FB745FA4}" type="slidenum">
              <a:rPr b="0" lang="en-US" sz="900" spc="-1" strike="noStrike">
                <a:solidFill>
                  <a:schemeClr val="dk1"/>
                </a:solidFill>
                <a:latin typeface="Bierstadt"/>
              </a:rPr>
              <a:t>&lt;número&gt;</a:t>
            </a:fld>
            <a:endParaRPr b="0" lang="pt-BR"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93" name="Rectangle 13"/>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94" name="Rectangle 7"/>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95" name="Rectangle 6"/>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96" name="PlaceHolder 1"/>
          <p:cNvSpPr>
            <a:spLocks noGrp="1"/>
          </p:cNvSpPr>
          <p:nvPr>
            <p:ph type="title"/>
          </p:nvPr>
        </p:nvSpPr>
        <p:spPr>
          <a:xfrm>
            <a:off x="518040" y="978480"/>
            <a:ext cx="5020560" cy="2270160"/>
          </a:xfrm>
          <a:prstGeom prst="rect">
            <a:avLst/>
          </a:prstGeom>
          <a:noFill/>
          <a:ln w="0">
            <a:noFill/>
          </a:ln>
        </p:spPr>
        <p:txBody>
          <a:bodyPr lIns="91440" rIns="91440" tIns="45720" bIns="45720" anchor="t">
            <a:noAutofit/>
          </a:bodyPr>
          <a:p>
            <a:pPr indent="0" defTabSz="914400">
              <a:lnSpc>
                <a:spcPct val="100000"/>
              </a:lnSpc>
              <a:buNone/>
            </a:pPr>
            <a:r>
              <a:rPr b="1" lang="en-US" sz="4400" spc="-1" strike="noStrike">
                <a:solidFill>
                  <a:schemeClr val="dk1"/>
                </a:solidFill>
                <a:latin typeface="Bierstadt"/>
              </a:rPr>
              <a:t>Click to edit Master title style</a:t>
            </a:r>
            <a:endParaRPr b="0" lang="de-DE" sz="4400" spc="-1" strike="noStrike">
              <a:solidFill>
                <a:schemeClr val="dk1"/>
              </a:solidFill>
              <a:latin typeface="Bierstadt"/>
            </a:endParaRPr>
          </a:p>
        </p:txBody>
      </p:sp>
      <p:sp>
        <p:nvSpPr>
          <p:cNvPr id="97" name="PlaceHolder 2"/>
          <p:cNvSpPr>
            <a:spLocks noGrp="1"/>
          </p:cNvSpPr>
          <p:nvPr>
            <p:ph type="body"/>
          </p:nvPr>
        </p:nvSpPr>
        <p:spPr>
          <a:xfrm>
            <a:off x="6662160" y="987480"/>
            <a:ext cx="5026680" cy="487332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3200" spc="-1" strike="noStrike">
                <a:solidFill>
                  <a:schemeClr val="dk1"/>
                </a:solidFill>
                <a:latin typeface="Bierstadt"/>
              </a:rPr>
              <a:t>Click icon to add picture</a:t>
            </a:r>
            <a:endParaRPr b="0" lang="de-DE" sz="3200" spc="-1" strike="noStrike">
              <a:solidFill>
                <a:schemeClr val="dk1"/>
              </a:solidFill>
              <a:latin typeface="Bierstadt"/>
            </a:endParaRPr>
          </a:p>
        </p:txBody>
      </p:sp>
      <p:sp>
        <p:nvSpPr>
          <p:cNvPr id="98" name="PlaceHolder 3"/>
          <p:cNvSpPr>
            <a:spLocks noGrp="1"/>
          </p:cNvSpPr>
          <p:nvPr>
            <p:ph type="body"/>
          </p:nvPr>
        </p:nvSpPr>
        <p:spPr>
          <a:xfrm>
            <a:off x="518040" y="3340440"/>
            <a:ext cx="5020560" cy="252828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i="1" lang="en-US" sz="2200" spc="-1" strike="noStrike">
                <a:solidFill>
                  <a:schemeClr val="dk1"/>
                </a:solidFill>
                <a:latin typeface="Bierstadt"/>
              </a:rPr>
              <a:t>Click to edit Master text styles</a:t>
            </a:r>
            <a:endParaRPr b="0" lang="de-DE" sz="2200" spc="-1" strike="noStrike">
              <a:solidFill>
                <a:schemeClr val="dk1"/>
              </a:solidFill>
              <a:latin typeface="Bierstadt"/>
            </a:endParaRPr>
          </a:p>
        </p:txBody>
      </p:sp>
      <p:sp>
        <p:nvSpPr>
          <p:cNvPr id="99" name="PlaceHolder 4"/>
          <p:cNvSpPr>
            <a:spLocks noGrp="1"/>
          </p:cNvSpPr>
          <p:nvPr>
            <p:ph type="dt" idx="31"/>
          </p:nvPr>
        </p:nvSpPr>
        <p:spPr>
          <a:xfrm>
            <a:off x="518040" y="642024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&lt;data/hora&gt;</a:t>
            </a:r>
            <a:endParaRPr b="0" lang="pt-BR" sz="900" spc="-1" strike="noStrike">
              <a:solidFill>
                <a:srgbClr val="000000"/>
              </a:solidFill>
              <a:latin typeface="Times New Roman"/>
            </a:endParaRPr>
          </a:p>
        </p:txBody>
      </p:sp>
      <p:sp>
        <p:nvSpPr>
          <p:cNvPr id="100" name="PlaceHolder 5"/>
          <p:cNvSpPr>
            <a:spLocks noGrp="1"/>
          </p:cNvSpPr>
          <p:nvPr>
            <p:ph type="ftr" idx="32"/>
          </p:nvPr>
        </p:nvSpPr>
        <p:spPr>
          <a:xfrm>
            <a:off x="518040" y="97560"/>
            <a:ext cx="4114440" cy="364680"/>
          </a:xfrm>
          <a:prstGeom prst="rect">
            <a:avLst/>
          </a:prstGeom>
          <a:noFill/>
          <a:ln w="0">
            <a:noFill/>
          </a:ln>
        </p:spPr>
        <p:txBody>
          <a:bodyPr lIns="91440" rIns="91440" tIns="45720" bIns="45720" anchor="ctr">
            <a:noAutofit/>
          </a:bodyPr>
          <a:lstStyle>
            <a:lvl1pPr indent="0" algn="ctr">
              <a:buNone/>
              <a:defRPr b="0" lang="pt-BR" sz="1400" spc="-1" strike="noStrike">
                <a:solidFill>
                  <a:srgbClr val="000000"/>
                </a:solidFill>
                <a:latin typeface="Times New Roman"/>
              </a:defRPr>
            </a:lvl1pPr>
          </a:lstStyle>
          <a:p>
            <a:pPr indent="0" algn="ctr">
              <a:buNone/>
            </a:pPr>
            <a:r>
              <a:rPr b="0" lang="pt-BR" sz="1400" spc="-1" strike="noStrike">
                <a:solidFill>
                  <a:srgbClr val="000000"/>
                </a:solidFill>
                <a:latin typeface="Times New Roman"/>
              </a:rPr>
              <a:t>&lt;rodapé&gt;</a:t>
            </a:r>
            <a:endParaRPr b="0" lang="pt-BR" sz="1400" spc="-1" strike="noStrike">
              <a:solidFill>
                <a:srgbClr val="000000"/>
              </a:solidFill>
              <a:latin typeface="Times New Roman"/>
            </a:endParaRPr>
          </a:p>
        </p:txBody>
      </p:sp>
      <p:sp>
        <p:nvSpPr>
          <p:cNvPr id="101" name="PlaceHolder 6"/>
          <p:cNvSpPr>
            <a:spLocks noGrp="1"/>
          </p:cNvSpPr>
          <p:nvPr>
            <p:ph type="sldNum" idx="33"/>
          </p:nvPr>
        </p:nvSpPr>
        <p:spPr>
          <a:xfrm>
            <a:off x="11454480" y="6420240"/>
            <a:ext cx="6375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8AA52D8D-0F4F-44BD-84D2-6CB27E539DEF}" type="slidenum">
              <a:rPr b="0" lang="en-US" sz="900" spc="-1" strike="noStrike">
                <a:solidFill>
                  <a:schemeClr val="dk1"/>
                </a:solidFill>
                <a:latin typeface="Bierstadt"/>
              </a:rPr>
              <a:t>&lt;número&gt;</a:t>
            </a:fld>
            <a:endParaRPr b="0" lang="pt-BR"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11" name="Rectangle 13"/>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12" name="Rectangle 7"/>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13" name="Rectangle 6"/>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14" name="PlaceHolder 1"/>
          <p:cNvSpPr>
            <a:spLocks noGrp="1"/>
          </p:cNvSpPr>
          <p:nvPr>
            <p:ph type="title"/>
          </p:nvPr>
        </p:nvSpPr>
        <p:spPr>
          <a:xfrm>
            <a:off x="518040" y="978480"/>
            <a:ext cx="5020920" cy="4870080"/>
          </a:xfrm>
          <a:prstGeom prst="rect">
            <a:avLst/>
          </a:prstGeom>
          <a:noFill/>
          <a:ln w="0">
            <a:noFill/>
          </a:ln>
        </p:spPr>
        <p:txBody>
          <a:bodyPr lIns="91440" rIns="91440" tIns="45720" bIns="45720" anchor="t">
            <a:noAutofit/>
          </a:bodyPr>
          <a:p>
            <a:pPr indent="0" defTabSz="914400">
              <a:lnSpc>
                <a:spcPct val="100000"/>
              </a:lnSpc>
              <a:buNone/>
            </a:pPr>
            <a:r>
              <a:rPr b="1" lang="en-US" sz="5400" spc="-1" strike="noStrike">
                <a:solidFill>
                  <a:schemeClr val="dk1"/>
                </a:solidFill>
                <a:latin typeface="Bierstadt"/>
              </a:rPr>
              <a:t>Click to edit Master title style</a:t>
            </a:r>
            <a:endParaRPr b="0" lang="de-DE" sz="5400" spc="-1" strike="noStrike">
              <a:solidFill>
                <a:schemeClr val="dk1"/>
              </a:solidFill>
              <a:latin typeface="Bierstadt"/>
            </a:endParaRPr>
          </a:p>
        </p:txBody>
      </p:sp>
      <p:sp>
        <p:nvSpPr>
          <p:cNvPr id="15" name="PlaceHolder 2"/>
          <p:cNvSpPr>
            <a:spLocks noGrp="1"/>
          </p:cNvSpPr>
          <p:nvPr>
            <p:ph type="body"/>
          </p:nvPr>
        </p:nvSpPr>
        <p:spPr>
          <a:xfrm>
            <a:off x="6662160" y="969120"/>
            <a:ext cx="5020920" cy="4870080"/>
          </a:xfrm>
          <a:prstGeom prst="rect">
            <a:avLst/>
          </a:prstGeom>
          <a:noFill/>
          <a:ln w="0">
            <a:noFill/>
          </a:ln>
        </p:spPr>
        <p:txBody>
          <a:bodyPr lIns="91440" rIns="91440" tIns="45720" bIns="45720" anchor="t" vert="eaVert">
            <a:noAutofit/>
          </a:bodyPr>
          <a:p>
            <a:pPr indent="0" defTabSz="914400">
              <a:lnSpc>
                <a:spcPct val="110000"/>
              </a:lnSpc>
              <a:spcBef>
                <a:spcPts val="1001"/>
              </a:spcBef>
              <a:buNone/>
              <a:tabLst>
                <a:tab algn="l" pos="0"/>
              </a:tabLst>
            </a:pPr>
            <a:r>
              <a:rPr b="0" lang="en-US" sz="2000" spc="-1" strike="noStrike">
                <a:solidFill>
                  <a:schemeClr val="dk1"/>
                </a:solidFill>
                <a:latin typeface="Bierstadt"/>
              </a:rPr>
              <a:t>Click to edit Master text styles</a:t>
            </a:r>
            <a:endParaRPr b="0" lang="de-DE" sz="20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chemeClr val="dk1"/>
                </a:solidFill>
                <a:latin typeface="Bierstadt"/>
              </a:rPr>
              <a:t>Second level</a:t>
            </a:r>
            <a:endParaRPr b="0" lang="de-DE" sz="1800" spc="-1" strike="noStrike">
              <a:solidFill>
                <a:schemeClr val="dk1"/>
              </a:solidFill>
              <a:latin typeface="Bierstadt"/>
            </a:endParaRPr>
          </a:p>
          <a:p>
            <a:pPr marL="274320" indent="0" defTabSz="914400">
              <a:lnSpc>
                <a:spcPct val="110000"/>
              </a:lnSpc>
              <a:spcBef>
                <a:spcPts val="499"/>
              </a:spcBef>
              <a:buNone/>
              <a:tabLst>
                <a:tab algn="l" pos="0"/>
              </a:tabLst>
            </a:pPr>
            <a:r>
              <a:rPr b="0" lang="en-US" sz="1800" spc="-1" strike="noStrike">
                <a:solidFill>
                  <a:schemeClr val="dk1"/>
                </a:solidFill>
                <a:latin typeface="Bierstadt"/>
              </a:rPr>
              <a:t>Third level</a:t>
            </a:r>
            <a:endParaRPr b="0" lang="de-DE" sz="1800" spc="-1" strike="noStrike">
              <a:solidFill>
                <a:schemeClr val="dk1"/>
              </a:solidFill>
              <a:latin typeface="Bierstadt"/>
            </a:endParaRPr>
          </a:p>
          <a:p>
            <a:pPr lvl="3" marL="548640" indent="-274320" defTabSz="914400">
              <a:lnSpc>
                <a:spcPct val="110000"/>
              </a:lnSpc>
              <a:spcBef>
                <a:spcPts val="499"/>
              </a:spcBef>
              <a:buClr>
                <a:srgbClr val="000000"/>
              </a:buClr>
              <a:buFont typeface="Arial"/>
              <a:buChar char="•"/>
              <a:tabLst>
                <a:tab algn="l" pos="0"/>
              </a:tabLst>
            </a:pPr>
            <a:r>
              <a:rPr b="0" lang="en-US" sz="1600" spc="-1" strike="noStrike">
                <a:solidFill>
                  <a:schemeClr val="dk1"/>
                </a:solidFill>
                <a:latin typeface="Bierstadt"/>
              </a:rPr>
              <a:t>Fourth level</a:t>
            </a:r>
            <a:endParaRPr b="0" lang="de-DE" sz="1600" spc="-1" strike="noStrike">
              <a:solidFill>
                <a:schemeClr val="dk1"/>
              </a:solidFill>
              <a:latin typeface="Bierstadt"/>
            </a:endParaRPr>
          </a:p>
          <a:p>
            <a:pPr marL="548640" indent="0" defTabSz="914400">
              <a:lnSpc>
                <a:spcPct val="110000"/>
              </a:lnSpc>
              <a:spcBef>
                <a:spcPts val="499"/>
              </a:spcBef>
              <a:buNone/>
              <a:tabLst>
                <a:tab algn="l" pos="0"/>
              </a:tabLst>
            </a:pPr>
            <a:r>
              <a:rPr b="0" lang="en-US" sz="1600" spc="-1" strike="noStrike">
                <a:solidFill>
                  <a:schemeClr val="dk1"/>
                </a:solidFill>
                <a:latin typeface="Bierstadt"/>
              </a:rPr>
              <a:t>Fifth level</a:t>
            </a:r>
            <a:endParaRPr b="0" lang="de-DE" sz="1600" spc="-1" strike="noStrike">
              <a:solidFill>
                <a:schemeClr val="dk1"/>
              </a:solidFill>
              <a:latin typeface="Bierstadt"/>
            </a:endParaRPr>
          </a:p>
        </p:txBody>
      </p:sp>
      <p:sp>
        <p:nvSpPr>
          <p:cNvPr id="16" name="PlaceHolder 3"/>
          <p:cNvSpPr>
            <a:spLocks noGrp="1"/>
          </p:cNvSpPr>
          <p:nvPr>
            <p:ph type="dt" idx="4"/>
          </p:nvPr>
        </p:nvSpPr>
        <p:spPr>
          <a:xfrm>
            <a:off x="518040" y="642024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&lt;data/hora&gt;</a:t>
            </a:r>
            <a:endParaRPr b="0" lang="pt-BR" sz="900" spc="-1" strike="noStrike">
              <a:solidFill>
                <a:srgbClr val="000000"/>
              </a:solidFill>
              <a:latin typeface="Times New Roman"/>
            </a:endParaRPr>
          </a:p>
        </p:txBody>
      </p:sp>
      <p:sp>
        <p:nvSpPr>
          <p:cNvPr id="17" name="PlaceHolder 4"/>
          <p:cNvSpPr>
            <a:spLocks noGrp="1"/>
          </p:cNvSpPr>
          <p:nvPr>
            <p:ph type="ftr" idx="5"/>
          </p:nvPr>
        </p:nvSpPr>
        <p:spPr>
          <a:xfrm>
            <a:off x="518040" y="97560"/>
            <a:ext cx="4114440" cy="364680"/>
          </a:xfrm>
          <a:prstGeom prst="rect">
            <a:avLst/>
          </a:prstGeom>
          <a:noFill/>
          <a:ln w="0">
            <a:noFill/>
          </a:ln>
        </p:spPr>
        <p:txBody>
          <a:bodyPr lIns="91440" rIns="91440" tIns="45720" bIns="45720" anchor="ctr">
            <a:noAutofit/>
          </a:bodyPr>
          <a:lstStyle>
            <a:lvl1pPr indent="0" algn="ctr">
              <a:buNone/>
              <a:defRPr b="0" lang="pt-BR" sz="1400" spc="-1" strike="noStrike">
                <a:solidFill>
                  <a:srgbClr val="000000"/>
                </a:solidFill>
                <a:latin typeface="Times New Roman"/>
              </a:defRPr>
            </a:lvl1pPr>
          </a:lstStyle>
          <a:p>
            <a:pPr indent="0" algn="ctr">
              <a:buNone/>
            </a:pPr>
            <a:r>
              <a:rPr b="0" lang="pt-BR" sz="1400" spc="-1" strike="noStrike">
                <a:solidFill>
                  <a:srgbClr val="000000"/>
                </a:solidFill>
                <a:latin typeface="Times New Roman"/>
              </a:rPr>
              <a:t>&lt;rodapé&gt;</a:t>
            </a:r>
            <a:endParaRPr b="0" lang="pt-BR" sz="1400" spc="-1" strike="noStrike">
              <a:solidFill>
                <a:srgbClr val="000000"/>
              </a:solidFill>
              <a:latin typeface="Times New Roman"/>
            </a:endParaRPr>
          </a:p>
        </p:txBody>
      </p:sp>
      <p:sp>
        <p:nvSpPr>
          <p:cNvPr id="18" name="PlaceHolder 5"/>
          <p:cNvSpPr>
            <a:spLocks noGrp="1"/>
          </p:cNvSpPr>
          <p:nvPr>
            <p:ph type="sldNum" idx="6"/>
          </p:nvPr>
        </p:nvSpPr>
        <p:spPr>
          <a:xfrm>
            <a:off x="11454480" y="6420240"/>
            <a:ext cx="6375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2521DB06-5FB3-4CC3-9EE8-F89454571BF6}" type="slidenum">
              <a:rPr b="0" lang="en-US" sz="900" spc="-1" strike="noStrike">
                <a:solidFill>
                  <a:schemeClr val="dk1"/>
                </a:solidFill>
                <a:latin typeface="Bierstadt"/>
              </a:rPr>
              <a:t>&lt;número&gt;</a:t>
            </a:fld>
            <a:endParaRPr b="0" lang="pt-BR"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19" name="Rectangle 13"/>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20" name="Rectangle 7"/>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21" name="Rectangle 6"/>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22" name="PlaceHolder 1"/>
          <p:cNvSpPr>
            <a:spLocks noGrp="1"/>
          </p:cNvSpPr>
          <p:nvPr>
            <p:ph type="title"/>
          </p:nvPr>
        </p:nvSpPr>
        <p:spPr>
          <a:xfrm>
            <a:off x="6662160" y="996840"/>
            <a:ext cx="5011560" cy="4956480"/>
          </a:xfrm>
          <a:prstGeom prst="rect">
            <a:avLst/>
          </a:prstGeom>
          <a:noFill/>
          <a:ln w="0">
            <a:noFill/>
          </a:ln>
        </p:spPr>
        <p:txBody>
          <a:bodyPr lIns="91440" rIns="91440" tIns="45720" bIns="45720" anchor="t" vert="eaVert">
            <a:noAutofit/>
          </a:bodyPr>
          <a:p>
            <a:pPr indent="0" defTabSz="914400">
              <a:lnSpc>
                <a:spcPct val="100000"/>
              </a:lnSpc>
              <a:buNone/>
            </a:pPr>
            <a:r>
              <a:rPr b="1" lang="en-US" sz="5400" spc="-1" strike="noStrike">
                <a:solidFill>
                  <a:schemeClr val="dk1"/>
                </a:solidFill>
                <a:latin typeface="Bierstadt"/>
              </a:rPr>
              <a:t>Click to edit Master title style</a:t>
            </a:r>
            <a:endParaRPr b="0" lang="de-DE" sz="5400" spc="-1" strike="noStrike">
              <a:solidFill>
                <a:schemeClr val="dk1"/>
              </a:solidFill>
              <a:latin typeface="Bierstadt"/>
            </a:endParaRPr>
          </a:p>
        </p:txBody>
      </p:sp>
      <p:sp>
        <p:nvSpPr>
          <p:cNvPr id="23" name="PlaceHolder 2"/>
          <p:cNvSpPr>
            <a:spLocks noGrp="1"/>
          </p:cNvSpPr>
          <p:nvPr>
            <p:ph type="body"/>
          </p:nvPr>
        </p:nvSpPr>
        <p:spPr>
          <a:xfrm>
            <a:off x="518040" y="996840"/>
            <a:ext cx="5020920" cy="4956480"/>
          </a:xfrm>
          <a:prstGeom prst="rect">
            <a:avLst/>
          </a:prstGeom>
          <a:noFill/>
          <a:ln w="0">
            <a:noFill/>
          </a:ln>
        </p:spPr>
        <p:txBody>
          <a:bodyPr lIns="91440" rIns="91440" tIns="45720" bIns="45720" anchor="t" vert="eaVert">
            <a:noAutofit/>
          </a:bodyPr>
          <a:p>
            <a:pPr indent="0" defTabSz="914400">
              <a:lnSpc>
                <a:spcPct val="110000"/>
              </a:lnSpc>
              <a:spcBef>
                <a:spcPts val="1001"/>
              </a:spcBef>
              <a:buNone/>
              <a:tabLst>
                <a:tab algn="l" pos="0"/>
              </a:tabLst>
            </a:pPr>
            <a:r>
              <a:rPr b="0" lang="en-US" sz="2000" spc="-1" strike="noStrike">
                <a:solidFill>
                  <a:schemeClr val="dk1"/>
                </a:solidFill>
                <a:latin typeface="Bierstadt"/>
              </a:rPr>
              <a:t>Click to edit Master text styles</a:t>
            </a:r>
            <a:endParaRPr b="0" lang="de-DE" sz="20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chemeClr val="dk1"/>
                </a:solidFill>
                <a:latin typeface="Bierstadt"/>
              </a:rPr>
              <a:t>Second level</a:t>
            </a:r>
            <a:endParaRPr b="0" lang="de-DE" sz="1800" spc="-1" strike="noStrike">
              <a:solidFill>
                <a:schemeClr val="dk1"/>
              </a:solidFill>
              <a:latin typeface="Bierstadt"/>
            </a:endParaRPr>
          </a:p>
          <a:p>
            <a:pPr marL="274320" indent="0" defTabSz="914400">
              <a:lnSpc>
                <a:spcPct val="110000"/>
              </a:lnSpc>
              <a:spcBef>
                <a:spcPts val="499"/>
              </a:spcBef>
              <a:buNone/>
              <a:tabLst>
                <a:tab algn="l" pos="0"/>
              </a:tabLst>
            </a:pPr>
            <a:r>
              <a:rPr b="0" lang="en-US" sz="1800" spc="-1" strike="noStrike">
                <a:solidFill>
                  <a:schemeClr val="dk1"/>
                </a:solidFill>
                <a:latin typeface="Bierstadt"/>
              </a:rPr>
              <a:t>Third level</a:t>
            </a:r>
            <a:endParaRPr b="0" lang="de-DE" sz="1800" spc="-1" strike="noStrike">
              <a:solidFill>
                <a:schemeClr val="dk1"/>
              </a:solidFill>
              <a:latin typeface="Bierstadt"/>
            </a:endParaRPr>
          </a:p>
          <a:p>
            <a:pPr lvl="3" marL="548640" indent="-274320" defTabSz="914400">
              <a:lnSpc>
                <a:spcPct val="110000"/>
              </a:lnSpc>
              <a:spcBef>
                <a:spcPts val="499"/>
              </a:spcBef>
              <a:buClr>
                <a:srgbClr val="000000"/>
              </a:buClr>
              <a:buFont typeface="Arial"/>
              <a:buChar char="•"/>
              <a:tabLst>
                <a:tab algn="l" pos="0"/>
              </a:tabLst>
            </a:pPr>
            <a:r>
              <a:rPr b="0" lang="en-US" sz="1600" spc="-1" strike="noStrike">
                <a:solidFill>
                  <a:schemeClr val="dk1"/>
                </a:solidFill>
                <a:latin typeface="Bierstadt"/>
              </a:rPr>
              <a:t>Fourth level</a:t>
            </a:r>
            <a:endParaRPr b="0" lang="de-DE" sz="1600" spc="-1" strike="noStrike">
              <a:solidFill>
                <a:schemeClr val="dk1"/>
              </a:solidFill>
              <a:latin typeface="Bierstadt"/>
            </a:endParaRPr>
          </a:p>
          <a:p>
            <a:pPr marL="548640" indent="0" defTabSz="914400">
              <a:lnSpc>
                <a:spcPct val="110000"/>
              </a:lnSpc>
              <a:spcBef>
                <a:spcPts val="499"/>
              </a:spcBef>
              <a:buNone/>
              <a:tabLst>
                <a:tab algn="l" pos="0"/>
              </a:tabLst>
            </a:pPr>
            <a:r>
              <a:rPr b="0" lang="en-US" sz="1600" spc="-1" strike="noStrike">
                <a:solidFill>
                  <a:schemeClr val="dk1"/>
                </a:solidFill>
                <a:latin typeface="Bierstadt"/>
              </a:rPr>
              <a:t>Fifth level</a:t>
            </a:r>
            <a:endParaRPr b="0" lang="de-DE" sz="1600" spc="-1" strike="noStrike">
              <a:solidFill>
                <a:schemeClr val="dk1"/>
              </a:solidFill>
              <a:latin typeface="Bierstadt"/>
            </a:endParaRPr>
          </a:p>
        </p:txBody>
      </p:sp>
      <p:sp>
        <p:nvSpPr>
          <p:cNvPr id="24" name="PlaceHolder 3"/>
          <p:cNvSpPr>
            <a:spLocks noGrp="1"/>
          </p:cNvSpPr>
          <p:nvPr>
            <p:ph type="dt" idx="7"/>
          </p:nvPr>
        </p:nvSpPr>
        <p:spPr>
          <a:xfrm>
            <a:off x="518040" y="642024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&lt;data/hora&gt;</a:t>
            </a:r>
            <a:endParaRPr b="0" lang="pt-BR" sz="900" spc="-1" strike="noStrike">
              <a:solidFill>
                <a:srgbClr val="000000"/>
              </a:solidFill>
              <a:latin typeface="Times New Roman"/>
            </a:endParaRPr>
          </a:p>
        </p:txBody>
      </p:sp>
      <p:sp>
        <p:nvSpPr>
          <p:cNvPr id="25" name="PlaceHolder 4"/>
          <p:cNvSpPr>
            <a:spLocks noGrp="1"/>
          </p:cNvSpPr>
          <p:nvPr>
            <p:ph type="ftr" idx="8"/>
          </p:nvPr>
        </p:nvSpPr>
        <p:spPr>
          <a:xfrm>
            <a:off x="518040" y="97560"/>
            <a:ext cx="4114440" cy="364680"/>
          </a:xfrm>
          <a:prstGeom prst="rect">
            <a:avLst/>
          </a:prstGeom>
          <a:noFill/>
          <a:ln w="0">
            <a:noFill/>
          </a:ln>
        </p:spPr>
        <p:txBody>
          <a:bodyPr lIns="91440" rIns="91440" tIns="45720" bIns="45720" anchor="ctr">
            <a:noAutofit/>
          </a:bodyPr>
          <a:lstStyle>
            <a:lvl1pPr indent="0" algn="ctr">
              <a:buNone/>
              <a:defRPr b="0" lang="pt-BR" sz="1400" spc="-1" strike="noStrike">
                <a:solidFill>
                  <a:srgbClr val="000000"/>
                </a:solidFill>
                <a:latin typeface="Times New Roman"/>
              </a:defRPr>
            </a:lvl1pPr>
          </a:lstStyle>
          <a:p>
            <a:pPr indent="0" algn="ctr">
              <a:buNone/>
            </a:pPr>
            <a:r>
              <a:rPr b="0" lang="pt-BR" sz="1400" spc="-1" strike="noStrike">
                <a:solidFill>
                  <a:srgbClr val="000000"/>
                </a:solidFill>
                <a:latin typeface="Times New Roman"/>
              </a:rPr>
              <a:t>&lt;rodapé&gt;</a:t>
            </a:r>
            <a:endParaRPr b="0" lang="pt-BR" sz="1400" spc="-1" strike="noStrike">
              <a:solidFill>
                <a:srgbClr val="000000"/>
              </a:solidFill>
              <a:latin typeface="Times New Roman"/>
            </a:endParaRPr>
          </a:p>
        </p:txBody>
      </p:sp>
      <p:sp>
        <p:nvSpPr>
          <p:cNvPr id="26" name="PlaceHolder 5"/>
          <p:cNvSpPr>
            <a:spLocks noGrp="1"/>
          </p:cNvSpPr>
          <p:nvPr>
            <p:ph type="sldNum" idx="9"/>
          </p:nvPr>
        </p:nvSpPr>
        <p:spPr>
          <a:xfrm>
            <a:off x="11454480" y="6420240"/>
            <a:ext cx="6375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EC177D09-9445-46DF-BCBD-8F052DA981FC}" type="slidenum">
              <a:rPr b="0" lang="en-US" sz="900" spc="-1" strike="noStrike">
                <a:solidFill>
                  <a:schemeClr val="dk1"/>
                </a:solidFill>
                <a:latin typeface="Bierstadt"/>
              </a:rPr>
              <a:t>&lt;número&gt;</a:t>
            </a:fld>
            <a:endParaRPr b="0" lang="pt-BR" sz="900" spc="-1" strike="noStrike">
              <a:solidFill>
                <a:srgbClr val="000000"/>
              </a:solidFill>
              <a:latin typeface="Times New Roman"/>
            </a:endParaRPr>
          </a:p>
        </p:txBody>
      </p:sp>
      <p:sp>
        <p:nvSpPr>
          <p:cNvPr id="27" name="Rectangle 11">
            <a:extLst>
              <a:ext uri="{C183D7F6-B498-43B3-948B-1728B52AA6E4}">
                <adec:decorative xmlns:adec="http://schemas.microsoft.com/office/drawing/2017/decorative" val="1"/>
              </a:ext>
            </a:extLst>
          </p:cNvPr>
          <p:cNvSpPr/>
          <p:nvPr/>
        </p:nvSpPr>
        <p:spPr>
          <a:xfrm>
            <a:off x="6662160" y="6210000"/>
            <a:ext cx="5020920" cy="45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720" bIns="720" anchor="ctr">
            <a:noAutofit/>
          </a:bodyPr>
          <a:p>
            <a:pPr algn="ctr" defTabSz="914400">
              <a:lnSpc>
                <a:spcPct val="100000"/>
              </a:lnSpc>
            </a:pPr>
            <a:endParaRPr b="0" lang="en-US" sz="1800" spc="-1" strike="noStrike">
              <a:solidFill>
                <a:schemeClr val="lt1"/>
              </a:solidFill>
              <a:latin typeface="Bierstadt"/>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28" name="Rectangle 13"/>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29" name="Rectangle 7"/>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30" name="Rectangle 6"/>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31" name="PlaceHolder 1"/>
          <p:cNvSpPr>
            <a:spLocks noGrp="1"/>
          </p:cNvSpPr>
          <p:nvPr>
            <p:ph type="title"/>
          </p:nvPr>
        </p:nvSpPr>
        <p:spPr>
          <a:xfrm>
            <a:off x="518040" y="978480"/>
            <a:ext cx="5020920" cy="4870080"/>
          </a:xfrm>
          <a:prstGeom prst="rect">
            <a:avLst/>
          </a:prstGeom>
          <a:noFill/>
          <a:ln w="0">
            <a:noFill/>
          </a:ln>
        </p:spPr>
        <p:txBody>
          <a:bodyPr lIns="91440" rIns="91440" tIns="45720" bIns="45720" anchor="t">
            <a:noAutofit/>
          </a:bodyPr>
          <a:p>
            <a:pPr indent="0" defTabSz="914400">
              <a:lnSpc>
                <a:spcPct val="100000"/>
              </a:lnSpc>
              <a:buNone/>
            </a:pPr>
            <a:r>
              <a:rPr b="1" lang="en-US" sz="5400" spc="-1" strike="noStrike">
                <a:solidFill>
                  <a:schemeClr val="dk1"/>
                </a:solidFill>
                <a:latin typeface="Bierstadt"/>
              </a:rPr>
              <a:t>Click to edit Master title style</a:t>
            </a:r>
            <a:endParaRPr b="0" lang="de-DE" sz="5400" spc="-1" strike="noStrike">
              <a:solidFill>
                <a:schemeClr val="dk1"/>
              </a:solidFill>
              <a:latin typeface="Bierstadt"/>
            </a:endParaRPr>
          </a:p>
        </p:txBody>
      </p:sp>
      <p:sp>
        <p:nvSpPr>
          <p:cNvPr id="32" name="PlaceHolder 2"/>
          <p:cNvSpPr>
            <a:spLocks noGrp="1"/>
          </p:cNvSpPr>
          <p:nvPr>
            <p:ph type="body"/>
          </p:nvPr>
        </p:nvSpPr>
        <p:spPr>
          <a:xfrm>
            <a:off x="6662160" y="969120"/>
            <a:ext cx="5020920" cy="4870080"/>
          </a:xfrm>
          <a:prstGeom prst="rect">
            <a:avLst/>
          </a:prstGeom>
          <a:noFill/>
          <a:ln w="0">
            <a:noFill/>
          </a:ln>
        </p:spPr>
        <p:txBody>
          <a:bodyPr lIns="91440" rIns="91440" tIns="45720" bIns="45720" anchor="t">
            <a:noAutofit/>
          </a:bodyPr>
          <a:p>
            <a:pPr indent="0" defTabSz="914400">
              <a:lnSpc>
                <a:spcPct val="110000"/>
              </a:lnSpc>
              <a:spcBef>
                <a:spcPts val="1001"/>
              </a:spcBef>
              <a:buNone/>
              <a:tabLst>
                <a:tab algn="l" pos="0"/>
              </a:tabLst>
            </a:pPr>
            <a:r>
              <a:rPr b="0" lang="en-US" sz="2000" spc="-1" strike="noStrike">
                <a:solidFill>
                  <a:schemeClr val="dk1"/>
                </a:solidFill>
                <a:latin typeface="Bierstadt"/>
              </a:rPr>
              <a:t>Click to edit Master text styles</a:t>
            </a:r>
            <a:endParaRPr b="0" lang="de-DE" sz="20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chemeClr val="dk1"/>
                </a:solidFill>
                <a:latin typeface="Bierstadt"/>
              </a:rPr>
              <a:t>Second level</a:t>
            </a:r>
            <a:endParaRPr b="0" lang="de-DE" sz="1800" spc="-1" strike="noStrike">
              <a:solidFill>
                <a:schemeClr val="dk1"/>
              </a:solidFill>
              <a:latin typeface="Bierstadt"/>
            </a:endParaRPr>
          </a:p>
          <a:p>
            <a:pPr marL="274320" indent="0" defTabSz="914400">
              <a:lnSpc>
                <a:spcPct val="110000"/>
              </a:lnSpc>
              <a:spcBef>
                <a:spcPts val="499"/>
              </a:spcBef>
              <a:buNone/>
              <a:tabLst>
                <a:tab algn="l" pos="0"/>
              </a:tabLst>
            </a:pPr>
            <a:r>
              <a:rPr b="0" lang="en-US" sz="1800" spc="-1" strike="noStrike">
                <a:solidFill>
                  <a:schemeClr val="dk1"/>
                </a:solidFill>
                <a:latin typeface="Bierstadt"/>
              </a:rPr>
              <a:t>Third level</a:t>
            </a:r>
            <a:endParaRPr b="0" lang="de-DE" sz="1800" spc="-1" strike="noStrike">
              <a:solidFill>
                <a:schemeClr val="dk1"/>
              </a:solidFill>
              <a:latin typeface="Bierstadt"/>
            </a:endParaRPr>
          </a:p>
          <a:p>
            <a:pPr lvl="3" marL="548640" indent="-274320" defTabSz="914400">
              <a:lnSpc>
                <a:spcPct val="110000"/>
              </a:lnSpc>
              <a:spcBef>
                <a:spcPts val="499"/>
              </a:spcBef>
              <a:buClr>
                <a:srgbClr val="000000"/>
              </a:buClr>
              <a:buFont typeface="Arial"/>
              <a:buChar char="•"/>
              <a:tabLst>
                <a:tab algn="l" pos="0"/>
              </a:tabLst>
            </a:pPr>
            <a:r>
              <a:rPr b="0" lang="en-US" sz="1600" spc="-1" strike="noStrike">
                <a:solidFill>
                  <a:schemeClr val="dk1"/>
                </a:solidFill>
                <a:latin typeface="Bierstadt"/>
              </a:rPr>
              <a:t>Fourth level</a:t>
            </a:r>
            <a:endParaRPr b="0" lang="de-DE" sz="1600" spc="-1" strike="noStrike">
              <a:solidFill>
                <a:schemeClr val="dk1"/>
              </a:solidFill>
              <a:latin typeface="Bierstadt"/>
            </a:endParaRPr>
          </a:p>
          <a:p>
            <a:pPr marL="548640" indent="0" defTabSz="914400">
              <a:lnSpc>
                <a:spcPct val="110000"/>
              </a:lnSpc>
              <a:spcBef>
                <a:spcPts val="499"/>
              </a:spcBef>
              <a:buNone/>
              <a:tabLst>
                <a:tab algn="l" pos="0"/>
              </a:tabLst>
            </a:pPr>
            <a:r>
              <a:rPr b="0" lang="en-US" sz="1600" spc="-1" strike="noStrike">
                <a:solidFill>
                  <a:schemeClr val="dk1"/>
                </a:solidFill>
                <a:latin typeface="Bierstadt"/>
              </a:rPr>
              <a:t>Fifth level</a:t>
            </a:r>
            <a:endParaRPr b="0" lang="de-DE" sz="1600" spc="-1" strike="noStrike">
              <a:solidFill>
                <a:schemeClr val="dk1"/>
              </a:solidFill>
              <a:latin typeface="Bierstadt"/>
            </a:endParaRPr>
          </a:p>
        </p:txBody>
      </p:sp>
      <p:sp>
        <p:nvSpPr>
          <p:cNvPr id="33" name="PlaceHolder 3"/>
          <p:cNvSpPr>
            <a:spLocks noGrp="1"/>
          </p:cNvSpPr>
          <p:nvPr>
            <p:ph type="dt" idx="10"/>
          </p:nvPr>
        </p:nvSpPr>
        <p:spPr>
          <a:xfrm>
            <a:off x="518040" y="642024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&lt;data/hora&gt;</a:t>
            </a:r>
            <a:endParaRPr b="0" lang="pt-BR" sz="900" spc="-1" strike="noStrike">
              <a:solidFill>
                <a:srgbClr val="000000"/>
              </a:solidFill>
              <a:latin typeface="Times New Roman"/>
            </a:endParaRPr>
          </a:p>
        </p:txBody>
      </p:sp>
      <p:sp>
        <p:nvSpPr>
          <p:cNvPr id="34" name="PlaceHolder 4"/>
          <p:cNvSpPr>
            <a:spLocks noGrp="1"/>
          </p:cNvSpPr>
          <p:nvPr>
            <p:ph type="ftr" idx="11"/>
          </p:nvPr>
        </p:nvSpPr>
        <p:spPr>
          <a:xfrm>
            <a:off x="518040" y="97560"/>
            <a:ext cx="4114440" cy="364680"/>
          </a:xfrm>
          <a:prstGeom prst="rect">
            <a:avLst/>
          </a:prstGeom>
          <a:noFill/>
          <a:ln w="0">
            <a:noFill/>
          </a:ln>
        </p:spPr>
        <p:txBody>
          <a:bodyPr lIns="91440" rIns="91440" tIns="45720" bIns="45720" anchor="ctr">
            <a:noAutofit/>
          </a:bodyPr>
          <a:lstStyle>
            <a:lvl1pPr indent="0" algn="ctr">
              <a:buNone/>
              <a:defRPr b="0" lang="pt-BR" sz="1400" spc="-1" strike="noStrike">
                <a:solidFill>
                  <a:srgbClr val="000000"/>
                </a:solidFill>
                <a:latin typeface="Times New Roman"/>
              </a:defRPr>
            </a:lvl1pPr>
          </a:lstStyle>
          <a:p>
            <a:pPr indent="0" algn="ctr">
              <a:buNone/>
            </a:pPr>
            <a:r>
              <a:rPr b="0" lang="pt-BR" sz="1400" spc="-1" strike="noStrike">
                <a:solidFill>
                  <a:srgbClr val="000000"/>
                </a:solidFill>
                <a:latin typeface="Times New Roman"/>
              </a:rPr>
              <a:t>&lt;rodapé&gt;</a:t>
            </a:r>
            <a:endParaRPr b="0" lang="pt-BR" sz="1400" spc="-1" strike="noStrike">
              <a:solidFill>
                <a:srgbClr val="000000"/>
              </a:solidFill>
              <a:latin typeface="Times New Roman"/>
            </a:endParaRPr>
          </a:p>
        </p:txBody>
      </p:sp>
      <p:sp>
        <p:nvSpPr>
          <p:cNvPr id="35" name="PlaceHolder 5"/>
          <p:cNvSpPr>
            <a:spLocks noGrp="1"/>
          </p:cNvSpPr>
          <p:nvPr>
            <p:ph type="sldNum" idx="12"/>
          </p:nvPr>
        </p:nvSpPr>
        <p:spPr>
          <a:xfrm>
            <a:off x="11454480" y="6420240"/>
            <a:ext cx="6375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4841990D-E1BB-4684-B8DB-52A01EECC162}" type="slidenum">
              <a:rPr b="0" lang="en-US" sz="900" spc="-1" strike="noStrike">
                <a:solidFill>
                  <a:schemeClr val="dk1"/>
                </a:solidFill>
                <a:latin typeface="Bierstadt"/>
              </a:rPr>
              <a:t>&lt;número&gt;</a:t>
            </a:fld>
            <a:endParaRPr b="0" lang="pt-BR"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38" name="Rectangle 13"/>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39" name="Rectangle 7"/>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40" name="Rectangle 6"/>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41" name="PlaceHolder 1"/>
          <p:cNvSpPr>
            <a:spLocks noGrp="1"/>
          </p:cNvSpPr>
          <p:nvPr>
            <p:ph type="title"/>
          </p:nvPr>
        </p:nvSpPr>
        <p:spPr>
          <a:xfrm>
            <a:off x="518040" y="978480"/>
            <a:ext cx="5019840" cy="487044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Click to edit Master title style</a:t>
            </a:r>
            <a:endParaRPr b="0" lang="de-DE" sz="5400" spc="-1" strike="noStrike">
              <a:solidFill>
                <a:schemeClr val="dk1"/>
              </a:solidFill>
              <a:latin typeface="Bierstadt"/>
            </a:endParaRPr>
          </a:p>
        </p:txBody>
      </p:sp>
      <p:sp>
        <p:nvSpPr>
          <p:cNvPr id="42" name="PlaceHolder 2"/>
          <p:cNvSpPr>
            <a:spLocks noGrp="1"/>
          </p:cNvSpPr>
          <p:nvPr>
            <p:ph type="body"/>
          </p:nvPr>
        </p:nvSpPr>
        <p:spPr>
          <a:xfrm>
            <a:off x="6662160" y="3566520"/>
            <a:ext cx="5020920" cy="2279520"/>
          </a:xfrm>
          <a:prstGeom prst="rect">
            <a:avLst/>
          </a:prstGeom>
          <a:noFill/>
          <a:ln w="0">
            <a:noFill/>
          </a:ln>
        </p:spPr>
        <p:txBody>
          <a:bodyPr lIns="91440" rIns="91440" tIns="45720" bIns="45720" anchor="b">
            <a:normAutofit/>
          </a:bodyPr>
          <a:p>
            <a:pPr indent="0" defTabSz="914400">
              <a:lnSpc>
                <a:spcPct val="110000"/>
              </a:lnSpc>
              <a:spcBef>
                <a:spcPts val="1001"/>
              </a:spcBef>
              <a:buNone/>
              <a:tabLst>
                <a:tab algn="l" pos="0"/>
              </a:tabLst>
            </a:pPr>
            <a:r>
              <a:rPr b="0" i="1" lang="en-US" sz="2200" spc="-1" strike="noStrike">
                <a:solidFill>
                  <a:schemeClr val="dk1"/>
                </a:solidFill>
                <a:latin typeface="Bierstadt"/>
              </a:rPr>
              <a:t>Click to edit Master text styles</a:t>
            </a:r>
            <a:endParaRPr b="0" lang="de-DE" sz="2200" spc="-1" strike="noStrike">
              <a:solidFill>
                <a:schemeClr val="dk1"/>
              </a:solidFill>
              <a:latin typeface="Bierstadt"/>
            </a:endParaRPr>
          </a:p>
        </p:txBody>
      </p:sp>
      <p:sp>
        <p:nvSpPr>
          <p:cNvPr id="43" name="PlaceHolder 3"/>
          <p:cNvSpPr>
            <a:spLocks noGrp="1"/>
          </p:cNvSpPr>
          <p:nvPr>
            <p:ph type="dt" idx="13"/>
          </p:nvPr>
        </p:nvSpPr>
        <p:spPr>
          <a:xfrm>
            <a:off x="518040" y="642024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&lt;data/hora&gt;</a:t>
            </a:r>
            <a:endParaRPr b="0" lang="pt-BR" sz="900" spc="-1" strike="noStrike">
              <a:solidFill>
                <a:srgbClr val="000000"/>
              </a:solidFill>
              <a:latin typeface="Times New Roman"/>
            </a:endParaRPr>
          </a:p>
        </p:txBody>
      </p:sp>
      <p:sp>
        <p:nvSpPr>
          <p:cNvPr id="44" name="PlaceHolder 4"/>
          <p:cNvSpPr>
            <a:spLocks noGrp="1"/>
          </p:cNvSpPr>
          <p:nvPr>
            <p:ph type="ftr" idx="14"/>
          </p:nvPr>
        </p:nvSpPr>
        <p:spPr>
          <a:xfrm>
            <a:off x="518040" y="97560"/>
            <a:ext cx="4114440" cy="364680"/>
          </a:xfrm>
          <a:prstGeom prst="rect">
            <a:avLst/>
          </a:prstGeom>
          <a:noFill/>
          <a:ln w="0">
            <a:noFill/>
          </a:ln>
        </p:spPr>
        <p:txBody>
          <a:bodyPr lIns="91440" rIns="91440" tIns="45720" bIns="45720" anchor="ctr">
            <a:noAutofit/>
          </a:bodyPr>
          <a:lstStyle>
            <a:lvl1pPr indent="0" algn="ctr">
              <a:buNone/>
              <a:defRPr b="0" lang="pt-BR" sz="1400" spc="-1" strike="noStrike">
                <a:solidFill>
                  <a:srgbClr val="000000"/>
                </a:solidFill>
                <a:latin typeface="Times New Roman"/>
              </a:defRPr>
            </a:lvl1pPr>
          </a:lstStyle>
          <a:p>
            <a:pPr indent="0" algn="ctr">
              <a:buNone/>
            </a:pPr>
            <a:r>
              <a:rPr b="0" lang="pt-BR" sz="1400" spc="-1" strike="noStrike">
                <a:solidFill>
                  <a:srgbClr val="000000"/>
                </a:solidFill>
                <a:latin typeface="Times New Roman"/>
              </a:rPr>
              <a:t>&lt;rodapé&gt;</a:t>
            </a:r>
            <a:endParaRPr b="0" lang="pt-BR" sz="1400" spc="-1" strike="noStrike">
              <a:solidFill>
                <a:srgbClr val="000000"/>
              </a:solidFill>
              <a:latin typeface="Times New Roman"/>
            </a:endParaRPr>
          </a:p>
        </p:txBody>
      </p:sp>
      <p:sp>
        <p:nvSpPr>
          <p:cNvPr id="45" name="PlaceHolder 5"/>
          <p:cNvSpPr>
            <a:spLocks noGrp="1"/>
          </p:cNvSpPr>
          <p:nvPr>
            <p:ph type="sldNum" idx="15"/>
          </p:nvPr>
        </p:nvSpPr>
        <p:spPr>
          <a:xfrm>
            <a:off x="11454480" y="6420240"/>
            <a:ext cx="6375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AD552BF1-643A-48D3-B968-83A006CF433B}" type="slidenum">
              <a:rPr b="0" lang="en-US" sz="900" spc="-1" strike="noStrike">
                <a:solidFill>
                  <a:schemeClr val="dk1"/>
                </a:solidFill>
                <a:latin typeface="Bierstadt"/>
              </a:rPr>
              <a:t>&lt;número&gt;</a:t>
            </a:fld>
            <a:endParaRPr b="0" lang="pt-BR"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46" name="Rectangle 13"/>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47" name="Rectangle 7"/>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48" name="Rectangle 6"/>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49" name="PlaceHolder 1"/>
          <p:cNvSpPr>
            <a:spLocks noGrp="1"/>
          </p:cNvSpPr>
          <p:nvPr>
            <p:ph type="title"/>
          </p:nvPr>
        </p:nvSpPr>
        <p:spPr>
          <a:xfrm>
            <a:off x="518040" y="978480"/>
            <a:ext cx="5020920" cy="5207400"/>
          </a:xfrm>
          <a:prstGeom prst="rect">
            <a:avLst/>
          </a:prstGeom>
          <a:noFill/>
          <a:ln w="0">
            <a:noFill/>
          </a:ln>
        </p:spPr>
        <p:txBody>
          <a:bodyPr lIns="91440" rIns="91440" tIns="45720" bIns="45720" anchor="t">
            <a:noAutofit/>
          </a:bodyPr>
          <a:p>
            <a:pPr indent="0" defTabSz="914400">
              <a:lnSpc>
                <a:spcPct val="100000"/>
              </a:lnSpc>
              <a:buNone/>
            </a:pPr>
            <a:r>
              <a:rPr b="1" lang="en-US" sz="5400" spc="-1" strike="noStrike">
                <a:solidFill>
                  <a:schemeClr val="dk1"/>
                </a:solidFill>
                <a:latin typeface="Bierstadt"/>
              </a:rPr>
              <a:t>Click to edit Master title style</a:t>
            </a:r>
            <a:endParaRPr b="0" lang="de-DE" sz="5400" spc="-1" strike="noStrike">
              <a:solidFill>
                <a:schemeClr val="dk1"/>
              </a:solidFill>
              <a:latin typeface="Bierstadt"/>
            </a:endParaRPr>
          </a:p>
        </p:txBody>
      </p:sp>
      <p:sp>
        <p:nvSpPr>
          <p:cNvPr id="50" name="PlaceHolder 2"/>
          <p:cNvSpPr>
            <a:spLocks noGrp="1"/>
          </p:cNvSpPr>
          <p:nvPr>
            <p:ph type="body"/>
          </p:nvPr>
        </p:nvSpPr>
        <p:spPr>
          <a:xfrm>
            <a:off x="6063120" y="969120"/>
            <a:ext cx="5290560" cy="2554920"/>
          </a:xfrm>
          <a:prstGeom prst="rect">
            <a:avLst/>
          </a:prstGeom>
          <a:noFill/>
          <a:ln w="0">
            <a:noFill/>
          </a:ln>
        </p:spPr>
        <p:txBody>
          <a:bodyPr lIns="91440" rIns="91440" tIns="45720" bIns="45720" anchor="t">
            <a:noAutofit/>
          </a:bodyPr>
          <a:p>
            <a:pPr indent="0" defTabSz="914400">
              <a:lnSpc>
                <a:spcPct val="110000"/>
              </a:lnSpc>
              <a:spcBef>
                <a:spcPts val="1001"/>
              </a:spcBef>
              <a:buNone/>
              <a:tabLst>
                <a:tab algn="l" pos="0"/>
              </a:tabLst>
            </a:pPr>
            <a:r>
              <a:rPr b="0" lang="en-US" sz="2000" spc="-1" strike="noStrike">
                <a:solidFill>
                  <a:schemeClr val="dk1"/>
                </a:solidFill>
                <a:latin typeface="Bierstadt"/>
              </a:rPr>
              <a:t>Click to edit Master text styles</a:t>
            </a:r>
            <a:endParaRPr b="0" lang="de-DE" sz="20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chemeClr val="dk1"/>
                </a:solidFill>
                <a:latin typeface="Bierstadt"/>
              </a:rPr>
              <a:t>Second level</a:t>
            </a:r>
            <a:endParaRPr b="0" lang="de-DE" sz="1800" spc="-1" strike="noStrike">
              <a:solidFill>
                <a:schemeClr val="dk1"/>
              </a:solidFill>
              <a:latin typeface="Bierstadt"/>
            </a:endParaRPr>
          </a:p>
          <a:p>
            <a:pPr marL="274320" indent="0" defTabSz="914400">
              <a:lnSpc>
                <a:spcPct val="110000"/>
              </a:lnSpc>
              <a:spcBef>
                <a:spcPts val="499"/>
              </a:spcBef>
              <a:buNone/>
              <a:tabLst>
                <a:tab algn="l" pos="0"/>
              </a:tabLst>
            </a:pPr>
            <a:r>
              <a:rPr b="0" lang="en-US" sz="1800" spc="-1" strike="noStrike">
                <a:solidFill>
                  <a:schemeClr val="dk1"/>
                </a:solidFill>
                <a:latin typeface="Bierstadt"/>
              </a:rPr>
              <a:t>Third level</a:t>
            </a:r>
            <a:endParaRPr b="0" lang="de-DE" sz="1800" spc="-1" strike="noStrike">
              <a:solidFill>
                <a:schemeClr val="dk1"/>
              </a:solidFill>
              <a:latin typeface="Bierstadt"/>
            </a:endParaRPr>
          </a:p>
          <a:p>
            <a:pPr lvl="3" marL="548640" indent="-274320" defTabSz="914400">
              <a:lnSpc>
                <a:spcPct val="110000"/>
              </a:lnSpc>
              <a:spcBef>
                <a:spcPts val="499"/>
              </a:spcBef>
              <a:buClr>
                <a:srgbClr val="000000"/>
              </a:buClr>
              <a:buFont typeface="Arial"/>
              <a:buChar char="•"/>
              <a:tabLst>
                <a:tab algn="l" pos="0"/>
              </a:tabLst>
            </a:pPr>
            <a:r>
              <a:rPr b="0" lang="en-US" sz="1600" spc="-1" strike="noStrike">
                <a:solidFill>
                  <a:schemeClr val="dk1"/>
                </a:solidFill>
                <a:latin typeface="Bierstadt"/>
              </a:rPr>
              <a:t>Fourth level</a:t>
            </a:r>
            <a:endParaRPr b="0" lang="de-DE" sz="1600" spc="-1" strike="noStrike">
              <a:solidFill>
                <a:schemeClr val="dk1"/>
              </a:solidFill>
              <a:latin typeface="Bierstadt"/>
            </a:endParaRPr>
          </a:p>
          <a:p>
            <a:pPr marL="548640" indent="0" defTabSz="914400">
              <a:lnSpc>
                <a:spcPct val="110000"/>
              </a:lnSpc>
              <a:spcBef>
                <a:spcPts val="499"/>
              </a:spcBef>
              <a:buNone/>
              <a:tabLst>
                <a:tab algn="l" pos="0"/>
              </a:tabLst>
            </a:pPr>
            <a:r>
              <a:rPr b="0" lang="en-US" sz="1600" spc="-1" strike="noStrike">
                <a:solidFill>
                  <a:schemeClr val="dk1"/>
                </a:solidFill>
                <a:latin typeface="Bierstadt"/>
              </a:rPr>
              <a:t>Fifth level</a:t>
            </a:r>
            <a:endParaRPr b="0" lang="de-DE" sz="1600" spc="-1" strike="noStrike">
              <a:solidFill>
                <a:schemeClr val="dk1"/>
              </a:solidFill>
              <a:latin typeface="Bierstadt"/>
            </a:endParaRPr>
          </a:p>
        </p:txBody>
      </p:sp>
      <p:sp>
        <p:nvSpPr>
          <p:cNvPr id="51" name="PlaceHolder 3"/>
          <p:cNvSpPr>
            <a:spLocks noGrp="1"/>
          </p:cNvSpPr>
          <p:nvPr>
            <p:ph type="body"/>
          </p:nvPr>
        </p:nvSpPr>
        <p:spPr>
          <a:xfrm>
            <a:off x="6063120" y="3621960"/>
            <a:ext cx="5290560" cy="2554920"/>
          </a:xfrm>
          <a:prstGeom prst="rect">
            <a:avLst/>
          </a:prstGeom>
          <a:noFill/>
          <a:ln w="0">
            <a:noFill/>
          </a:ln>
        </p:spPr>
        <p:txBody>
          <a:bodyPr lIns="91440" rIns="91440" tIns="45720" bIns="45720" anchor="t">
            <a:noAutofit/>
          </a:bodyPr>
          <a:p>
            <a:pPr indent="0" defTabSz="914400">
              <a:lnSpc>
                <a:spcPct val="110000"/>
              </a:lnSpc>
              <a:spcBef>
                <a:spcPts val="1001"/>
              </a:spcBef>
              <a:buNone/>
              <a:tabLst>
                <a:tab algn="l" pos="0"/>
              </a:tabLst>
            </a:pPr>
            <a:r>
              <a:rPr b="0" lang="en-US" sz="2000" spc="-1" strike="noStrike">
                <a:solidFill>
                  <a:schemeClr val="dk1"/>
                </a:solidFill>
                <a:latin typeface="Bierstadt"/>
              </a:rPr>
              <a:t>Click to edit Master text styles</a:t>
            </a:r>
            <a:endParaRPr b="0" lang="de-DE" sz="20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chemeClr val="dk1"/>
                </a:solidFill>
                <a:latin typeface="Bierstadt"/>
              </a:rPr>
              <a:t>Second level</a:t>
            </a:r>
            <a:endParaRPr b="0" lang="de-DE" sz="1800" spc="-1" strike="noStrike">
              <a:solidFill>
                <a:schemeClr val="dk1"/>
              </a:solidFill>
              <a:latin typeface="Bierstadt"/>
            </a:endParaRPr>
          </a:p>
          <a:p>
            <a:pPr marL="274320" indent="0" defTabSz="914400">
              <a:lnSpc>
                <a:spcPct val="110000"/>
              </a:lnSpc>
              <a:spcBef>
                <a:spcPts val="499"/>
              </a:spcBef>
              <a:buNone/>
              <a:tabLst>
                <a:tab algn="l" pos="0"/>
              </a:tabLst>
            </a:pPr>
            <a:r>
              <a:rPr b="0" lang="en-US" sz="1800" spc="-1" strike="noStrike">
                <a:solidFill>
                  <a:schemeClr val="dk1"/>
                </a:solidFill>
                <a:latin typeface="Bierstadt"/>
              </a:rPr>
              <a:t>Third level</a:t>
            </a:r>
            <a:endParaRPr b="0" lang="de-DE" sz="1800" spc="-1" strike="noStrike">
              <a:solidFill>
                <a:schemeClr val="dk1"/>
              </a:solidFill>
              <a:latin typeface="Bierstadt"/>
            </a:endParaRPr>
          </a:p>
          <a:p>
            <a:pPr lvl="3" marL="548640" indent="-274320" defTabSz="914400">
              <a:lnSpc>
                <a:spcPct val="110000"/>
              </a:lnSpc>
              <a:spcBef>
                <a:spcPts val="499"/>
              </a:spcBef>
              <a:buClr>
                <a:srgbClr val="000000"/>
              </a:buClr>
              <a:buFont typeface="Arial"/>
              <a:buChar char="•"/>
              <a:tabLst>
                <a:tab algn="l" pos="0"/>
              </a:tabLst>
            </a:pPr>
            <a:r>
              <a:rPr b="0" lang="en-US" sz="1600" spc="-1" strike="noStrike">
                <a:solidFill>
                  <a:schemeClr val="dk1"/>
                </a:solidFill>
                <a:latin typeface="Bierstadt"/>
              </a:rPr>
              <a:t>Fourth level</a:t>
            </a:r>
            <a:endParaRPr b="0" lang="de-DE" sz="1600" spc="-1" strike="noStrike">
              <a:solidFill>
                <a:schemeClr val="dk1"/>
              </a:solidFill>
              <a:latin typeface="Bierstadt"/>
            </a:endParaRPr>
          </a:p>
          <a:p>
            <a:pPr marL="548640" indent="0" defTabSz="914400">
              <a:lnSpc>
                <a:spcPct val="110000"/>
              </a:lnSpc>
              <a:spcBef>
                <a:spcPts val="499"/>
              </a:spcBef>
              <a:buNone/>
              <a:tabLst>
                <a:tab algn="l" pos="0"/>
              </a:tabLst>
            </a:pPr>
            <a:r>
              <a:rPr b="0" lang="en-US" sz="1600" spc="-1" strike="noStrike">
                <a:solidFill>
                  <a:schemeClr val="dk1"/>
                </a:solidFill>
                <a:latin typeface="Bierstadt"/>
              </a:rPr>
              <a:t>Fifth level</a:t>
            </a:r>
            <a:endParaRPr b="0" lang="de-DE" sz="1600" spc="-1" strike="noStrike">
              <a:solidFill>
                <a:schemeClr val="dk1"/>
              </a:solidFill>
              <a:latin typeface="Bierstadt"/>
            </a:endParaRPr>
          </a:p>
        </p:txBody>
      </p:sp>
      <p:sp>
        <p:nvSpPr>
          <p:cNvPr id="52" name="PlaceHolder 4"/>
          <p:cNvSpPr>
            <a:spLocks noGrp="1"/>
          </p:cNvSpPr>
          <p:nvPr>
            <p:ph type="dt" idx="16"/>
          </p:nvPr>
        </p:nvSpPr>
        <p:spPr>
          <a:xfrm>
            <a:off x="518040" y="642024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&lt;data/hora&gt;</a:t>
            </a:r>
            <a:endParaRPr b="0" lang="pt-BR" sz="900" spc="-1" strike="noStrike">
              <a:solidFill>
                <a:srgbClr val="000000"/>
              </a:solidFill>
              <a:latin typeface="Times New Roman"/>
            </a:endParaRPr>
          </a:p>
        </p:txBody>
      </p:sp>
      <p:sp>
        <p:nvSpPr>
          <p:cNvPr id="53" name="PlaceHolder 5"/>
          <p:cNvSpPr>
            <a:spLocks noGrp="1"/>
          </p:cNvSpPr>
          <p:nvPr>
            <p:ph type="ftr" idx="17"/>
          </p:nvPr>
        </p:nvSpPr>
        <p:spPr>
          <a:xfrm>
            <a:off x="518040" y="97560"/>
            <a:ext cx="4114440" cy="364680"/>
          </a:xfrm>
          <a:prstGeom prst="rect">
            <a:avLst/>
          </a:prstGeom>
          <a:noFill/>
          <a:ln w="0">
            <a:noFill/>
          </a:ln>
        </p:spPr>
        <p:txBody>
          <a:bodyPr lIns="91440" rIns="91440" tIns="45720" bIns="45720" anchor="ctr">
            <a:noAutofit/>
          </a:bodyPr>
          <a:lstStyle>
            <a:lvl1pPr indent="0" algn="ctr">
              <a:buNone/>
              <a:defRPr b="0" lang="pt-BR" sz="1400" spc="-1" strike="noStrike">
                <a:solidFill>
                  <a:srgbClr val="000000"/>
                </a:solidFill>
                <a:latin typeface="Times New Roman"/>
              </a:defRPr>
            </a:lvl1pPr>
          </a:lstStyle>
          <a:p>
            <a:pPr indent="0" algn="ctr">
              <a:buNone/>
            </a:pPr>
            <a:r>
              <a:rPr b="0" lang="pt-BR" sz="1400" spc="-1" strike="noStrike">
                <a:solidFill>
                  <a:srgbClr val="000000"/>
                </a:solidFill>
                <a:latin typeface="Times New Roman"/>
              </a:rPr>
              <a:t>&lt;rodapé&gt;</a:t>
            </a:r>
            <a:endParaRPr b="0" lang="pt-BR" sz="1400" spc="-1" strike="noStrike">
              <a:solidFill>
                <a:srgbClr val="000000"/>
              </a:solidFill>
              <a:latin typeface="Times New Roman"/>
            </a:endParaRPr>
          </a:p>
        </p:txBody>
      </p:sp>
      <p:sp>
        <p:nvSpPr>
          <p:cNvPr id="54" name="PlaceHolder 6"/>
          <p:cNvSpPr>
            <a:spLocks noGrp="1"/>
          </p:cNvSpPr>
          <p:nvPr>
            <p:ph type="sldNum" idx="18"/>
          </p:nvPr>
        </p:nvSpPr>
        <p:spPr>
          <a:xfrm>
            <a:off x="11454480" y="6420240"/>
            <a:ext cx="6375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E29038A3-E627-4C8D-9C81-8088E97E62D6}" type="slidenum">
              <a:rPr b="0" lang="en-US" sz="900" spc="-1" strike="noStrike">
                <a:solidFill>
                  <a:schemeClr val="dk1"/>
                </a:solidFill>
                <a:latin typeface="Bierstadt"/>
              </a:rPr>
              <a:t>&lt;número&gt;</a:t>
            </a:fld>
            <a:endParaRPr b="0" lang="pt-BR"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58" name="Rectangle 13"/>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59" name="Rectangle 7"/>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60" name="Rectangle 6"/>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61" name="Rectangle 12"/>
          <p:cNvSpPr/>
          <p:nvPr/>
        </p:nvSpPr>
        <p:spPr>
          <a:xfrm>
            <a:off x="518040" y="507960"/>
            <a:ext cx="111553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Bierstadt"/>
            </a:endParaRPr>
          </a:p>
        </p:txBody>
      </p:sp>
      <p:sp>
        <p:nvSpPr>
          <p:cNvPr id="62" name="PlaceHolder 1"/>
          <p:cNvSpPr>
            <a:spLocks noGrp="1"/>
          </p:cNvSpPr>
          <p:nvPr>
            <p:ph type="title"/>
          </p:nvPr>
        </p:nvSpPr>
        <p:spPr>
          <a:xfrm>
            <a:off x="518040" y="978120"/>
            <a:ext cx="11165040" cy="1072800"/>
          </a:xfrm>
          <a:prstGeom prst="rect">
            <a:avLst/>
          </a:prstGeom>
          <a:noFill/>
          <a:ln w="0">
            <a:noFill/>
          </a:ln>
        </p:spPr>
        <p:txBody>
          <a:bodyPr lIns="91440" rIns="91440" tIns="45720" bIns="45720" anchor="t">
            <a:noAutofit/>
          </a:bodyPr>
          <a:p>
            <a:pPr indent="0" defTabSz="914400">
              <a:lnSpc>
                <a:spcPct val="100000"/>
              </a:lnSpc>
              <a:buNone/>
            </a:pPr>
            <a:r>
              <a:rPr b="1" lang="en-US" sz="5400" spc="-1" strike="noStrike">
                <a:solidFill>
                  <a:schemeClr val="dk1"/>
                </a:solidFill>
                <a:latin typeface="Bierstadt"/>
              </a:rPr>
              <a:t>Click to edit Master title style</a:t>
            </a:r>
            <a:endParaRPr b="0" lang="de-DE" sz="5400" spc="-1" strike="noStrike">
              <a:solidFill>
                <a:schemeClr val="dk1"/>
              </a:solidFill>
              <a:latin typeface="Bierstadt"/>
            </a:endParaRPr>
          </a:p>
        </p:txBody>
      </p:sp>
      <p:sp>
        <p:nvSpPr>
          <p:cNvPr id="63" name="PlaceHolder 2"/>
          <p:cNvSpPr>
            <a:spLocks noGrp="1"/>
          </p:cNvSpPr>
          <p:nvPr>
            <p:ph type="body"/>
          </p:nvPr>
        </p:nvSpPr>
        <p:spPr>
          <a:xfrm>
            <a:off x="518040" y="2179080"/>
            <a:ext cx="5019840" cy="654480"/>
          </a:xfrm>
          <a:prstGeom prst="rect">
            <a:avLst/>
          </a:prstGeom>
          <a:noFill/>
          <a:ln w="0">
            <a:noFill/>
          </a:ln>
        </p:spPr>
        <p:txBody>
          <a:bodyPr lIns="91440" rIns="91440" tIns="45720" bIns="45720" anchor="b">
            <a:normAutofit/>
          </a:bodyPr>
          <a:p>
            <a:pPr indent="0" defTabSz="914400">
              <a:lnSpc>
                <a:spcPct val="110000"/>
              </a:lnSpc>
              <a:spcBef>
                <a:spcPts val="1001"/>
              </a:spcBef>
              <a:buNone/>
              <a:tabLst>
                <a:tab algn="l" pos="0"/>
              </a:tabLst>
            </a:pPr>
            <a:r>
              <a:rPr b="0" i="1" lang="en-US" sz="2200" spc="-1" strike="noStrike">
                <a:solidFill>
                  <a:schemeClr val="dk1"/>
                </a:solidFill>
                <a:latin typeface="Bierstadt"/>
              </a:rPr>
              <a:t>Click to edit Master text styles</a:t>
            </a:r>
            <a:endParaRPr b="0" lang="de-DE" sz="2200" spc="-1" strike="noStrike">
              <a:solidFill>
                <a:schemeClr val="dk1"/>
              </a:solidFill>
              <a:latin typeface="Bierstadt"/>
            </a:endParaRPr>
          </a:p>
        </p:txBody>
      </p:sp>
      <p:sp>
        <p:nvSpPr>
          <p:cNvPr id="64" name="PlaceHolder 3"/>
          <p:cNvSpPr>
            <a:spLocks noGrp="1"/>
          </p:cNvSpPr>
          <p:nvPr>
            <p:ph type="body"/>
          </p:nvPr>
        </p:nvSpPr>
        <p:spPr>
          <a:xfrm>
            <a:off x="518040" y="2876040"/>
            <a:ext cx="5019840" cy="3322440"/>
          </a:xfrm>
          <a:prstGeom prst="rect">
            <a:avLst/>
          </a:prstGeom>
          <a:noFill/>
          <a:ln w="0">
            <a:noFill/>
          </a:ln>
        </p:spPr>
        <p:txBody>
          <a:bodyPr lIns="91440" rIns="91440" tIns="45720" bIns="45720" anchor="t">
            <a:noAutofit/>
          </a:bodyPr>
          <a:p>
            <a:pPr indent="0" defTabSz="914400">
              <a:lnSpc>
                <a:spcPct val="110000"/>
              </a:lnSpc>
              <a:spcBef>
                <a:spcPts val="1001"/>
              </a:spcBef>
              <a:buNone/>
              <a:tabLst>
                <a:tab algn="l" pos="0"/>
              </a:tabLst>
            </a:pPr>
            <a:r>
              <a:rPr b="0" lang="en-US" sz="2000" spc="-1" strike="noStrike">
                <a:solidFill>
                  <a:schemeClr val="dk1"/>
                </a:solidFill>
                <a:latin typeface="Bierstadt"/>
              </a:rPr>
              <a:t>Click to edit Master text styles</a:t>
            </a:r>
            <a:endParaRPr b="0" lang="de-DE" sz="20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chemeClr val="dk1"/>
                </a:solidFill>
                <a:latin typeface="Bierstadt"/>
              </a:rPr>
              <a:t>Second level</a:t>
            </a:r>
            <a:endParaRPr b="0" lang="de-DE" sz="1800" spc="-1" strike="noStrike">
              <a:solidFill>
                <a:schemeClr val="dk1"/>
              </a:solidFill>
              <a:latin typeface="Bierstadt"/>
            </a:endParaRPr>
          </a:p>
          <a:p>
            <a:pPr marL="274320" indent="0" defTabSz="914400">
              <a:lnSpc>
                <a:spcPct val="110000"/>
              </a:lnSpc>
              <a:spcBef>
                <a:spcPts val="499"/>
              </a:spcBef>
              <a:buNone/>
              <a:tabLst>
                <a:tab algn="l" pos="0"/>
              </a:tabLst>
            </a:pPr>
            <a:r>
              <a:rPr b="0" lang="en-US" sz="1800" spc="-1" strike="noStrike">
                <a:solidFill>
                  <a:schemeClr val="dk1"/>
                </a:solidFill>
                <a:latin typeface="Bierstadt"/>
              </a:rPr>
              <a:t>Third level</a:t>
            </a:r>
            <a:endParaRPr b="0" lang="de-DE" sz="1800" spc="-1" strike="noStrike">
              <a:solidFill>
                <a:schemeClr val="dk1"/>
              </a:solidFill>
              <a:latin typeface="Bierstadt"/>
            </a:endParaRPr>
          </a:p>
          <a:p>
            <a:pPr lvl="3" marL="548640" indent="-274320" defTabSz="914400">
              <a:lnSpc>
                <a:spcPct val="110000"/>
              </a:lnSpc>
              <a:spcBef>
                <a:spcPts val="499"/>
              </a:spcBef>
              <a:buClr>
                <a:srgbClr val="000000"/>
              </a:buClr>
              <a:buFont typeface="Arial"/>
              <a:buChar char="•"/>
              <a:tabLst>
                <a:tab algn="l" pos="0"/>
              </a:tabLst>
            </a:pPr>
            <a:r>
              <a:rPr b="0" lang="en-US" sz="1600" spc="-1" strike="noStrike">
                <a:solidFill>
                  <a:schemeClr val="dk1"/>
                </a:solidFill>
                <a:latin typeface="Bierstadt"/>
              </a:rPr>
              <a:t>Fourth level</a:t>
            </a:r>
            <a:endParaRPr b="0" lang="de-DE" sz="1600" spc="-1" strike="noStrike">
              <a:solidFill>
                <a:schemeClr val="dk1"/>
              </a:solidFill>
              <a:latin typeface="Bierstadt"/>
            </a:endParaRPr>
          </a:p>
          <a:p>
            <a:pPr marL="548640" indent="0" defTabSz="914400">
              <a:lnSpc>
                <a:spcPct val="110000"/>
              </a:lnSpc>
              <a:spcBef>
                <a:spcPts val="499"/>
              </a:spcBef>
              <a:buNone/>
              <a:tabLst>
                <a:tab algn="l" pos="0"/>
              </a:tabLst>
            </a:pPr>
            <a:r>
              <a:rPr b="0" lang="en-US" sz="1600" spc="-1" strike="noStrike">
                <a:solidFill>
                  <a:schemeClr val="dk1"/>
                </a:solidFill>
                <a:latin typeface="Bierstadt"/>
              </a:rPr>
              <a:t>Fifth level</a:t>
            </a:r>
            <a:endParaRPr b="0" lang="de-DE" sz="1600" spc="-1" strike="noStrike">
              <a:solidFill>
                <a:schemeClr val="dk1"/>
              </a:solidFill>
              <a:latin typeface="Bierstadt"/>
            </a:endParaRPr>
          </a:p>
        </p:txBody>
      </p:sp>
      <p:sp>
        <p:nvSpPr>
          <p:cNvPr id="65" name="PlaceHolder 4"/>
          <p:cNvSpPr>
            <a:spLocks noGrp="1"/>
          </p:cNvSpPr>
          <p:nvPr>
            <p:ph type="body"/>
          </p:nvPr>
        </p:nvSpPr>
        <p:spPr>
          <a:xfrm>
            <a:off x="6662160" y="2179080"/>
            <a:ext cx="5020920" cy="654480"/>
          </a:xfrm>
          <a:prstGeom prst="rect">
            <a:avLst/>
          </a:prstGeom>
          <a:noFill/>
          <a:ln w="0">
            <a:noFill/>
          </a:ln>
        </p:spPr>
        <p:txBody>
          <a:bodyPr lIns="91440" rIns="91440" tIns="45720" bIns="45720" anchor="b">
            <a:normAutofit/>
          </a:bodyPr>
          <a:p>
            <a:pPr indent="0" defTabSz="914400">
              <a:lnSpc>
                <a:spcPct val="110000"/>
              </a:lnSpc>
              <a:spcBef>
                <a:spcPts val="1001"/>
              </a:spcBef>
              <a:buNone/>
              <a:tabLst>
                <a:tab algn="l" pos="0"/>
              </a:tabLst>
            </a:pPr>
            <a:r>
              <a:rPr b="0" i="1" lang="en-US" sz="2200" spc="-1" strike="noStrike">
                <a:solidFill>
                  <a:schemeClr val="dk1"/>
                </a:solidFill>
                <a:latin typeface="Bierstadt"/>
              </a:rPr>
              <a:t>Click to edit Master text styles</a:t>
            </a:r>
            <a:endParaRPr b="0" lang="de-DE" sz="2200" spc="-1" strike="noStrike">
              <a:solidFill>
                <a:schemeClr val="dk1"/>
              </a:solidFill>
              <a:latin typeface="Bierstadt"/>
            </a:endParaRPr>
          </a:p>
        </p:txBody>
      </p:sp>
      <p:sp>
        <p:nvSpPr>
          <p:cNvPr id="66" name="PlaceHolder 5"/>
          <p:cNvSpPr>
            <a:spLocks noGrp="1"/>
          </p:cNvSpPr>
          <p:nvPr>
            <p:ph type="body"/>
          </p:nvPr>
        </p:nvSpPr>
        <p:spPr>
          <a:xfrm>
            <a:off x="6662160" y="2876040"/>
            <a:ext cx="5020920" cy="3322440"/>
          </a:xfrm>
          <a:prstGeom prst="rect">
            <a:avLst/>
          </a:prstGeom>
          <a:noFill/>
          <a:ln w="0">
            <a:noFill/>
          </a:ln>
        </p:spPr>
        <p:txBody>
          <a:bodyPr lIns="91440" rIns="91440" tIns="45720" bIns="45720" anchor="t">
            <a:noAutofit/>
          </a:bodyPr>
          <a:p>
            <a:pPr indent="0" defTabSz="914400">
              <a:lnSpc>
                <a:spcPct val="110000"/>
              </a:lnSpc>
              <a:spcBef>
                <a:spcPts val="1001"/>
              </a:spcBef>
              <a:buNone/>
              <a:tabLst>
                <a:tab algn="l" pos="0"/>
              </a:tabLst>
            </a:pPr>
            <a:r>
              <a:rPr b="0" lang="en-US" sz="2000" spc="-1" strike="noStrike">
                <a:solidFill>
                  <a:schemeClr val="dk1"/>
                </a:solidFill>
                <a:latin typeface="Bierstadt"/>
              </a:rPr>
              <a:t>Click to edit Master text styles</a:t>
            </a:r>
            <a:endParaRPr b="0" lang="de-DE" sz="20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chemeClr val="dk1"/>
                </a:solidFill>
                <a:latin typeface="Bierstadt"/>
              </a:rPr>
              <a:t>Second level</a:t>
            </a:r>
            <a:endParaRPr b="0" lang="de-DE" sz="1800" spc="-1" strike="noStrike">
              <a:solidFill>
                <a:schemeClr val="dk1"/>
              </a:solidFill>
              <a:latin typeface="Bierstadt"/>
            </a:endParaRPr>
          </a:p>
          <a:p>
            <a:pPr marL="274320" indent="0" defTabSz="914400">
              <a:lnSpc>
                <a:spcPct val="110000"/>
              </a:lnSpc>
              <a:spcBef>
                <a:spcPts val="499"/>
              </a:spcBef>
              <a:buNone/>
              <a:tabLst>
                <a:tab algn="l" pos="0"/>
              </a:tabLst>
            </a:pPr>
            <a:r>
              <a:rPr b="0" lang="en-US" sz="1800" spc="-1" strike="noStrike">
                <a:solidFill>
                  <a:schemeClr val="dk1"/>
                </a:solidFill>
                <a:latin typeface="Bierstadt"/>
              </a:rPr>
              <a:t>Third level</a:t>
            </a:r>
            <a:endParaRPr b="0" lang="de-DE" sz="1800" spc="-1" strike="noStrike">
              <a:solidFill>
                <a:schemeClr val="dk1"/>
              </a:solidFill>
              <a:latin typeface="Bierstadt"/>
            </a:endParaRPr>
          </a:p>
          <a:p>
            <a:pPr lvl="3" marL="548640" indent="-274320" defTabSz="914400">
              <a:lnSpc>
                <a:spcPct val="110000"/>
              </a:lnSpc>
              <a:spcBef>
                <a:spcPts val="499"/>
              </a:spcBef>
              <a:buClr>
                <a:srgbClr val="000000"/>
              </a:buClr>
              <a:buFont typeface="Arial"/>
              <a:buChar char="•"/>
              <a:tabLst>
                <a:tab algn="l" pos="0"/>
              </a:tabLst>
            </a:pPr>
            <a:r>
              <a:rPr b="0" lang="en-US" sz="1600" spc="-1" strike="noStrike">
                <a:solidFill>
                  <a:schemeClr val="dk1"/>
                </a:solidFill>
                <a:latin typeface="Bierstadt"/>
              </a:rPr>
              <a:t>Fourth level</a:t>
            </a:r>
            <a:endParaRPr b="0" lang="de-DE" sz="1600" spc="-1" strike="noStrike">
              <a:solidFill>
                <a:schemeClr val="dk1"/>
              </a:solidFill>
              <a:latin typeface="Bierstadt"/>
            </a:endParaRPr>
          </a:p>
          <a:p>
            <a:pPr marL="548640" indent="0" defTabSz="914400">
              <a:lnSpc>
                <a:spcPct val="110000"/>
              </a:lnSpc>
              <a:spcBef>
                <a:spcPts val="499"/>
              </a:spcBef>
              <a:buNone/>
              <a:tabLst>
                <a:tab algn="l" pos="0"/>
              </a:tabLst>
            </a:pPr>
            <a:r>
              <a:rPr b="0" lang="en-US" sz="1600" spc="-1" strike="noStrike">
                <a:solidFill>
                  <a:schemeClr val="dk1"/>
                </a:solidFill>
                <a:latin typeface="Bierstadt"/>
              </a:rPr>
              <a:t>Fifth level</a:t>
            </a:r>
            <a:endParaRPr b="0" lang="de-DE" sz="1600" spc="-1" strike="noStrike">
              <a:solidFill>
                <a:schemeClr val="dk1"/>
              </a:solidFill>
              <a:latin typeface="Bierstadt"/>
            </a:endParaRPr>
          </a:p>
        </p:txBody>
      </p:sp>
      <p:sp>
        <p:nvSpPr>
          <p:cNvPr id="67" name="PlaceHolder 6"/>
          <p:cNvSpPr>
            <a:spLocks noGrp="1"/>
          </p:cNvSpPr>
          <p:nvPr>
            <p:ph type="dt" idx="19"/>
          </p:nvPr>
        </p:nvSpPr>
        <p:spPr>
          <a:xfrm>
            <a:off x="518040" y="642024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&lt;data/hora&gt;</a:t>
            </a:r>
            <a:endParaRPr b="0" lang="pt-BR" sz="900" spc="-1" strike="noStrike">
              <a:solidFill>
                <a:srgbClr val="000000"/>
              </a:solidFill>
              <a:latin typeface="Times New Roman"/>
            </a:endParaRPr>
          </a:p>
        </p:txBody>
      </p:sp>
      <p:sp>
        <p:nvSpPr>
          <p:cNvPr id="68" name="PlaceHolder 7"/>
          <p:cNvSpPr>
            <a:spLocks noGrp="1"/>
          </p:cNvSpPr>
          <p:nvPr>
            <p:ph type="ftr" idx="20"/>
          </p:nvPr>
        </p:nvSpPr>
        <p:spPr>
          <a:xfrm>
            <a:off x="518040" y="97560"/>
            <a:ext cx="4114440" cy="364680"/>
          </a:xfrm>
          <a:prstGeom prst="rect">
            <a:avLst/>
          </a:prstGeom>
          <a:noFill/>
          <a:ln w="0">
            <a:noFill/>
          </a:ln>
        </p:spPr>
        <p:txBody>
          <a:bodyPr lIns="91440" rIns="91440" tIns="45720" bIns="45720" anchor="ctr">
            <a:noAutofit/>
          </a:bodyPr>
          <a:lstStyle>
            <a:lvl1pPr indent="0" algn="ctr">
              <a:buNone/>
              <a:defRPr b="0" lang="pt-BR" sz="1400" spc="-1" strike="noStrike">
                <a:solidFill>
                  <a:srgbClr val="000000"/>
                </a:solidFill>
                <a:latin typeface="Times New Roman"/>
              </a:defRPr>
            </a:lvl1pPr>
          </a:lstStyle>
          <a:p>
            <a:pPr indent="0" algn="ctr">
              <a:buNone/>
            </a:pPr>
            <a:r>
              <a:rPr b="0" lang="pt-BR" sz="1400" spc="-1" strike="noStrike">
                <a:solidFill>
                  <a:srgbClr val="000000"/>
                </a:solidFill>
                <a:latin typeface="Times New Roman"/>
              </a:rPr>
              <a:t>&lt;rodapé&gt;</a:t>
            </a:r>
            <a:endParaRPr b="0" lang="pt-BR" sz="1400" spc="-1" strike="noStrike">
              <a:solidFill>
                <a:srgbClr val="000000"/>
              </a:solidFill>
              <a:latin typeface="Times New Roman"/>
            </a:endParaRPr>
          </a:p>
        </p:txBody>
      </p:sp>
      <p:sp>
        <p:nvSpPr>
          <p:cNvPr id="69" name="PlaceHolder 8"/>
          <p:cNvSpPr>
            <a:spLocks noGrp="1"/>
          </p:cNvSpPr>
          <p:nvPr>
            <p:ph type="sldNum" idx="21"/>
          </p:nvPr>
        </p:nvSpPr>
        <p:spPr>
          <a:xfrm>
            <a:off x="11454480" y="6420240"/>
            <a:ext cx="6375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C1FB2473-55D1-419B-8E38-7499C59A71A0}" type="slidenum">
              <a:rPr b="0" lang="en-US" sz="900" spc="-1" strike="noStrike">
                <a:solidFill>
                  <a:schemeClr val="dk1"/>
                </a:solidFill>
                <a:latin typeface="Bierstadt"/>
              </a:rPr>
              <a:t>&lt;número&gt;</a:t>
            </a:fld>
            <a:endParaRPr b="0" lang="pt-BR"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70" name="Rectangle 13"/>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71" name="Rectangle 7"/>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72" name="Rectangle 6"/>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73" name="PlaceHolder 1"/>
          <p:cNvSpPr>
            <a:spLocks noGrp="1"/>
          </p:cNvSpPr>
          <p:nvPr>
            <p:ph type="title"/>
          </p:nvPr>
        </p:nvSpPr>
        <p:spPr>
          <a:xfrm>
            <a:off x="518040" y="978480"/>
            <a:ext cx="5020920" cy="4870080"/>
          </a:xfrm>
          <a:prstGeom prst="rect">
            <a:avLst/>
          </a:prstGeom>
          <a:noFill/>
          <a:ln w="0">
            <a:noFill/>
          </a:ln>
        </p:spPr>
        <p:txBody>
          <a:bodyPr lIns="91440" rIns="91440" tIns="45720" bIns="45720" anchor="t">
            <a:noAutofit/>
          </a:bodyPr>
          <a:p>
            <a:pPr indent="0" defTabSz="914400">
              <a:lnSpc>
                <a:spcPct val="100000"/>
              </a:lnSpc>
              <a:buNone/>
            </a:pPr>
            <a:r>
              <a:rPr b="1" lang="en-US" sz="5400" spc="-1" strike="noStrike">
                <a:solidFill>
                  <a:schemeClr val="dk1"/>
                </a:solidFill>
                <a:latin typeface="Bierstadt"/>
              </a:rPr>
              <a:t>Click to edit Master title style</a:t>
            </a:r>
            <a:endParaRPr b="0" lang="de-DE" sz="5400" spc="-1" strike="noStrike">
              <a:solidFill>
                <a:schemeClr val="dk1"/>
              </a:solidFill>
              <a:latin typeface="Bierstadt"/>
            </a:endParaRPr>
          </a:p>
        </p:txBody>
      </p:sp>
      <p:sp>
        <p:nvSpPr>
          <p:cNvPr id="74" name="PlaceHolder 2"/>
          <p:cNvSpPr>
            <a:spLocks noGrp="1"/>
          </p:cNvSpPr>
          <p:nvPr>
            <p:ph type="dt" idx="22"/>
          </p:nvPr>
        </p:nvSpPr>
        <p:spPr>
          <a:xfrm>
            <a:off x="518040" y="642024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&lt;data/hora&gt;</a:t>
            </a:r>
            <a:endParaRPr b="0" lang="pt-BR" sz="900" spc="-1" strike="noStrike">
              <a:solidFill>
                <a:srgbClr val="000000"/>
              </a:solidFill>
              <a:latin typeface="Times New Roman"/>
            </a:endParaRPr>
          </a:p>
        </p:txBody>
      </p:sp>
      <p:sp>
        <p:nvSpPr>
          <p:cNvPr id="75" name="PlaceHolder 3"/>
          <p:cNvSpPr>
            <a:spLocks noGrp="1"/>
          </p:cNvSpPr>
          <p:nvPr>
            <p:ph type="ftr" idx="23"/>
          </p:nvPr>
        </p:nvSpPr>
        <p:spPr>
          <a:xfrm>
            <a:off x="518040" y="97560"/>
            <a:ext cx="4114440" cy="364680"/>
          </a:xfrm>
          <a:prstGeom prst="rect">
            <a:avLst/>
          </a:prstGeom>
          <a:noFill/>
          <a:ln w="0">
            <a:noFill/>
          </a:ln>
        </p:spPr>
        <p:txBody>
          <a:bodyPr lIns="91440" rIns="91440" tIns="45720" bIns="45720" anchor="ctr">
            <a:noAutofit/>
          </a:bodyPr>
          <a:lstStyle>
            <a:lvl1pPr indent="0" algn="ctr">
              <a:buNone/>
              <a:defRPr b="0" lang="pt-BR" sz="1400" spc="-1" strike="noStrike">
                <a:solidFill>
                  <a:srgbClr val="000000"/>
                </a:solidFill>
                <a:latin typeface="Times New Roman"/>
              </a:defRPr>
            </a:lvl1pPr>
          </a:lstStyle>
          <a:p>
            <a:pPr indent="0" algn="ctr">
              <a:buNone/>
            </a:pPr>
            <a:r>
              <a:rPr b="0" lang="pt-BR" sz="1400" spc="-1" strike="noStrike">
                <a:solidFill>
                  <a:srgbClr val="000000"/>
                </a:solidFill>
                <a:latin typeface="Times New Roman"/>
              </a:rPr>
              <a:t>&lt;rodapé&gt;</a:t>
            </a:r>
            <a:endParaRPr b="0" lang="pt-BR" sz="1400" spc="-1" strike="noStrike">
              <a:solidFill>
                <a:srgbClr val="000000"/>
              </a:solidFill>
              <a:latin typeface="Times New Roman"/>
            </a:endParaRPr>
          </a:p>
        </p:txBody>
      </p:sp>
      <p:sp>
        <p:nvSpPr>
          <p:cNvPr id="76" name="PlaceHolder 4"/>
          <p:cNvSpPr>
            <a:spLocks noGrp="1"/>
          </p:cNvSpPr>
          <p:nvPr>
            <p:ph type="sldNum" idx="24"/>
          </p:nvPr>
        </p:nvSpPr>
        <p:spPr>
          <a:xfrm>
            <a:off x="11454480" y="6420240"/>
            <a:ext cx="6375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33AB9210-98F6-4D70-8172-7F506C9DB57B}" type="slidenum">
              <a:rPr b="0" lang="en-US" sz="900" spc="-1" strike="noStrike">
                <a:solidFill>
                  <a:schemeClr val="dk1"/>
                </a:solidFill>
                <a:latin typeface="Bierstadt"/>
              </a:rPr>
              <a:t>&lt;número&gt;</a:t>
            </a:fld>
            <a:endParaRPr b="0" lang="pt-BR"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78" name="Rectangle 13"/>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79" name="Rectangle 7"/>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80" name="Rectangle 6"/>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81" name="PlaceHolder 1"/>
          <p:cNvSpPr>
            <a:spLocks noGrp="1"/>
          </p:cNvSpPr>
          <p:nvPr>
            <p:ph type="dt" idx="25"/>
          </p:nvPr>
        </p:nvSpPr>
        <p:spPr>
          <a:xfrm>
            <a:off x="518040" y="642024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&lt;data/hora&gt;</a:t>
            </a:r>
            <a:endParaRPr b="0" lang="pt-BR" sz="900" spc="-1" strike="noStrike">
              <a:solidFill>
                <a:srgbClr val="000000"/>
              </a:solidFill>
              <a:latin typeface="Times New Roman"/>
            </a:endParaRPr>
          </a:p>
        </p:txBody>
      </p:sp>
      <p:sp>
        <p:nvSpPr>
          <p:cNvPr id="82" name="PlaceHolder 2"/>
          <p:cNvSpPr>
            <a:spLocks noGrp="1"/>
          </p:cNvSpPr>
          <p:nvPr>
            <p:ph type="ftr" idx="26"/>
          </p:nvPr>
        </p:nvSpPr>
        <p:spPr>
          <a:xfrm>
            <a:off x="518040" y="97560"/>
            <a:ext cx="4114440" cy="364680"/>
          </a:xfrm>
          <a:prstGeom prst="rect">
            <a:avLst/>
          </a:prstGeom>
          <a:noFill/>
          <a:ln w="0">
            <a:noFill/>
          </a:ln>
        </p:spPr>
        <p:txBody>
          <a:bodyPr lIns="91440" rIns="91440" tIns="45720" bIns="45720" anchor="ctr">
            <a:noAutofit/>
          </a:bodyPr>
          <a:lstStyle>
            <a:lvl1pPr indent="0" algn="ctr">
              <a:buNone/>
              <a:defRPr b="0" lang="pt-BR" sz="1400" spc="-1" strike="noStrike">
                <a:solidFill>
                  <a:srgbClr val="000000"/>
                </a:solidFill>
                <a:latin typeface="Times New Roman"/>
              </a:defRPr>
            </a:lvl1pPr>
          </a:lstStyle>
          <a:p>
            <a:pPr indent="0" algn="ctr">
              <a:buNone/>
            </a:pPr>
            <a:r>
              <a:rPr b="0" lang="pt-BR" sz="1400" spc="-1" strike="noStrike">
                <a:solidFill>
                  <a:srgbClr val="000000"/>
                </a:solidFill>
                <a:latin typeface="Times New Roman"/>
              </a:rPr>
              <a:t>&lt;rodapé&gt;</a:t>
            </a:r>
            <a:endParaRPr b="0" lang="pt-BR" sz="1400" spc="-1" strike="noStrike">
              <a:solidFill>
                <a:srgbClr val="000000"/>
              </a:solidFill>
              <a:latin typeface="Times New Roman"/>
            </a:endParaRPr>
          </a:p>
        </p:txBody>
      </p:sp>
      <p:sp>
        <p:nvSpPr>
          <p:cNvPr id="83" name="PlaceHolder 3"/>
          <p:cNvSpPr>
            <a:spLocks noGrp="1"/>
          </p:cNvSpPr>
          <p:nvPr>
            <p:ph type="sldNum" idx="27"/>
          </p:nvPr>
        </p:nvSpPr>
        <p:spPr>
          <a:xfrm>
            <a:off x="11454480" y="6420240"/>
            <a:ext cx="6375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16C67C1B-B131-40AD-A474-0D9347581EEC}" type="slidenum">
              <a:rPr b="0" lang="en-US" sz="900" spc="-1" strike="noStrike">
                <a:solidFill>
                  <a:schemeClr val="dk1"/>
                </a:solidFill>
                <a:latin typeface="Bierstadt"/>
              </a:rPr>
              <a:t>&lt;número&gt;</a:t>
            </a:fld>
            <a:endParaRPr b="0" lang="pt-BR"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hyperlink" Target="https://nandoing.itch.io/groburo" TargetMode="External"/><Relationship Id="rId2"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useBgFill="1">
        <p:nvSpPr>
          <p:cNvPr id="102"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103" name="PlaceHolder 1"/>
          <p:cNvSpPr>
            <a:spLocks noGrp="1"/>
          </p:cNvSpPr>
          <p:nvPr>
            <p:ph type="title"/>
          </p:nvPr>
        </p:nvSpPr>
        <p:spPr>
          <a:xfrm>
            <a:off x="584280" y="978480"/>
            <a:ext cx="11318760" cy="1751760"/>
          </a:xfrm>
          <a:prstGeom prst="rect">
            <a:avLst/>
          </a:prstGeom>
          <a:noFill/>
          <a:ln w="0">
            <a:noFill/>
          </a:ln>
        </p:spPr>
        <p:txBody>
          <a:bodyPr lIns="91440" rIns="91440" tIns="45720" bIns="45720" anchor="t">
            <a:noAutofit/>
          </a:bodyPr>
          <a:p>
            <a:pPr indent="0" algn="ctr" defTabSz="914400">
              <a:lnSpc>
                <a:spcPct val="100000"/>
              </a:lnSpc>
              <a:buNone/>
            </a:pPr>
            <a:r>
              <a:rPr b="1" lang="de-DE" sz="6600" spc="-1" strike="noStrike">
                <a:solidFill>
                  <a:schemeClr val="dk1"/>
                </a:solidFill>
                <a:latin typeface="Arial"/>
              </a:rPr>
              <a:t>Groburó</a:t>
            </a:r>
            <a:endParaRPr b="0" lang="de-DE" sz="6600" spc="-1" strike="noStrike">
              <a:solidFill>
                <a:schemeClr val="dk1"/>
              </a:solidFill>
              <a:latin typeface="Bierstadt"/>
            </a:endParaRPr>
          </a:p>
        </p:txBody>
      </p:sp>
      <p:sp>
        <p:nvSpPr>
          <p:cNvPr id="104" name="PlaceHolder 2"/>
          <p:cNvSpPr>
            <a:spLocks noGrp="1"/>
          </p:cNvSpPr>
          <p:nvPr>
            <p:ph type="subTitle"/>
          </p:nvPr>
        </p:nvSpPr>
        <p:spPr>
          <a:xfrm>
            <a:off x="518040" y="4854240"/>
            <a:ext cx="6141240" cy="1351800"/>
          </a:xfrm>
          <a:prstGeom prst="rect">
            <a:avLst/>
          </a:prstGeom>
          <a:noFill/>
          <a:ln w="0">
            <a:noFill/>
          </a:ln>
        </p:spPr>
        <p:txBody>
          <a:bodyPr lIns="91440" rIns="91440" tIns="45720" bIns="45720" anchor="t">
            <a:noAutofit/>
          </a:bodyPr>
          <a:p>
            <a:pPr indent="0" defTabSz="914400">
              <a:lnSpc>
                <a:spcPct val="100000"/>
              </a:lnSpc>
              <a:spcBef>
                <a:spcPts val="1001"/>
              </a:spcBef>
              <a:buNone/>
              <a:tabLst>
                <a:tab algn="l" pos="0"/>
              </a:tabLst>
            </a:pPr>
            <a:r>
              <a:rPr b="0" lang="de-DE" sz="2000" spc="-1" strike="noStrike">
                <a:solidFill>
                  <a:schemeClr val="dk1"/>
                </a:solidFill>
                <a:latin typeface="Arial"/>
              </a:rPr>
              <a:t>Alunos: Luiz Fernando Torres da Silva, Maria José da Silva Belo</a:t>
            </a:r>
            <a:endParaRPr b="0" lang="pt-BR" sz="2000" spc="-1" strike="noStrike">
              <a:solidFill>
                <a:srgbClr val="000000"/>
              </a:solidFill>
              <a:latin typeface="Arial"/>
            </a:endParaRPr>
          </a:p>
          <a:p>
            <a:pPr indent="0" defTabSz="914400">
              <a:lnSpc>
                <a:spcPct val="100000"/>
              </a:lnSpc>
              <a:spcBef>
                <a:spcPts val="1001"/>
              </a:spcBef>
              <a:buNone/>
              <a:tabLst>
                <a:tab algn="l" pos="0"/>
              </a:tabLst>
            </a:pPr>
            <a:r>
              <a:rPr b="0" lang="de-DE" sz="2000" spc="-1" strike="noStrike">
                <a:solidFill>
                  <a:schemeClr val="dk1"/>
                </a:solidFill>
                <a:latin typeface="Arial"/>
              </a:rPr>
              <a:t>Orientadores: </a:t>
            </a:r>
            <a:r>
              <a:rPr b="0" lang="de-DE" sz="2000" spc="-1" strike="noStrike">
                <a:solidFill>
                  <a:schemeClr val="dk1"/>
                </a:solidFill>
                <a:latin typeface="Arial"/>
                <a:ea typeface="Bierstadt"/>
              </a:rPr>
              <a:t>Danyelle Alves da Silva, Alan Klinger Sousa Alves</a:t>
            </a:r>
            <a:endParaRPr b="0" lang="pt-BR" sz="2000" spc="-1" strike="noStrike">
              <a:solidFill>
                <a:srgbClr val="000000"/>
              </a:solidFill>
              <a:latin typeface="Arial"/>
            </a:endParaRPr>
          </a:p>
        </p:txBody>
      </p:sp>
      <p:sp>
        <p:nvSpPr>
          <p:cNvPr id="105" name="Rectangle 9">
            <a:extLst>
              <a:ext uri="{C183D7F6-B498-43B3-948B-1728B52AA6E4}">
                <adec:decorative xmlns:adec="http://schemas.microsoft.com/office/drawing/2017/decorative" val="1"/>
              </a:ext>
            </a:extLst>
          </p:cNvPr>
          <p:cNvSpPr/>
          <p:nvPr/>
        </p:nvSpPr>
        <p:spPr>
          <a:xfrm>
            <a:off x="518040" y="507960"/>
            <a:ext cx="61261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106" name="Freeform: Shape 11">
            <a:extLst>
              <a:ext uri="{C183D7F6-B498-43B3-948B-1728B52AA6E4}">
                <adec:decorative xmlns:adec="http://schemas.microsoft.com/office/drawing/2017/decorative" val="1"/>
              </a:ext>
            </a:extLst>
          </p:cNvPr>
          <p:cNvSpPr/>
          <p:nvPr/>
        </p:nvSpPr>
        <p:spPr>
          <a:xfrm>
            <a:off x="581760" y="4617360"/>
            <a:ext cx="6071400" cy="45360"/>
          </a:xfrm>
          <a:custGeom>
            <a:avLst/>
            <a:gdLst>
              <a:gd name="textAreaLeft" fmla="*/ 0 w 6071400"/>
              <a:gd name="textAreaRight" fmla="*/ 6071760 w 6071400"/>
              <a:gd name="textAreaTop" fmla="*/ 0 h 45360"/>
              <a:gd name="textAreaBottom" fmla="*/ 45720 h 45360"/>
            </a:gdLst>
            <a:ahLst/>
            <a:rect l="textAreaLeft" t="textAreaTop" r="textAreaRight" b="textAreaBottom"/>
            <a:pathLst>
              <a:path w="6071583" h="45719">
                <a:moveTo>
                  <a:pt x="0" y="0"/>
                </a:moveTo>
                <a:lnTo>
                  <a:pt x="3434358" y="0"/>
                </a:lnTo>
                <a:lnTo>
                  <a:pt x="4667593" y="0"/>
                </a:lnTo>
                <a:lnTo>
                  <a:pt x="6071583" y="0"/>
                </a:lnTo>
                <a:lnTo>
                  <a:pt x="6071583" y="45719"/>
                </a:lnTo>
                <a:lnTo>
                  <a:pt x="4667593" y="45719"/>
                </a:lnTo>
                <a:lnTo>
                  <a:pt x="3434358"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720" bIns="720" anchor="ctr">
            <a:noAutofit/>
          </a:bodyPr>
          <a:p>
            <a:pPr algn="ctr" defTabSz="914400">
              <a:lnSpc>
                <a:spcPct val="100000"/>
              </a:lnSpc>
            </a:pPr>
            <a:endParaRPr b="0" lang="en-US" sz="1800" spc="-1" strike="noStrike">
              <a:solidFill>
                <a:schemeClr val="lt1"/>
              </a:solidFill>
              <a:latin typeface="Bierstadt"/>
            </a:endParaRPr>
          </a:p>
        </p:txBody>
      </p:sp>
      <p:sp>
        <p:nvSpPr>
          <p:cNvPr id="107" name="CaixaDeTexto 3"/>
          <p:cNvSpPr/>
          <p:nvPr/>
        </p:nvSpPr>
        <p:spPr>
          <a:xfrm>
            <a:off x="7072200" y="4854240"/>
            <a:ext cx="4829400" cy="2042280"/>
          </a:xfrm>
          <a:prstGeom prst="rect">
            <a:avLst/>
          </a:prstGeom>
          <a:noFill/>
          <a:ln w="0">
            <a:noFill/>
          </a:ln>
        </p:spPr>
        <p:style>
          <a:lnRef idx="0"/>
          <a:fillRef idx="0"/>
          <a:effectRef idx="0"/>
          <a:fontRef idx="minor"/>
        </p:style>
        <p:txBody>
          <a:bodyPr numCol="1" spcCol="0" horzOverflow="overflow" anchor="t">
            <a:spAutoFit/>
          </a:bodyPr>
          <a:p>
            <a:pPr defTabSz="914400">
              <a:lnSpc>
                <a:spcPct val="100000"/>
              </a:lnSpc>
            </a:pPr>
            <a:r>
              <a:rPr b="0" lang="pt-BR" sz="3200" spc="-1" strike="noStrike">
                <a:solidFill>
                  <a:schemeClr val="dk1"/>
                </a:solidFill>
                <a:latin typeface="Bierstadt"/>
              </a:rPr>
              <a:t>IFRN – Campus Nova Cruz</a:t>
            </a:r>
            <a:endParaRPr b="0" lang="pt-BR" sz="3200" spc="-1" strike="noStrike">
              <a:solidFill>
                <a:srgbClr val="000000"/>
              </a:solidFill>
              <a:latin typeface="Arial"/>
            </a:endParaRPr>
          </a:p>
          <a:p>
            <a:pPr defTabSz="914400">
              <a:lnSpc>
                <a:spcPct val="100000"/>
              </a:lnSpc>
            </a:pPr>
            <a:r>
              <a:rPr b="0" lang="pt-BR" sz="3200" spc="-1" strike="noStrike">
                <a:solidFill>
                  <a:schemeClr val="dk1"/>
                </a:solidFill>
                <a:latin typeface="Bierstadt"/>
              </a:rPr>
              <a:t>11 de Setembro de 2024</a:t>
            </a:r>
            <a:endParaRPr b="0" lang="pt-BR"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518040" y="978480"/>
            <a:ext cx="5020560" cy="2270160"/>
          </a:xfrm>
          <a:prstGeom prst="rect">
            <a:avLst/>
          </a:prstGeom>
          <a:noFill/>
          <a:ln w="0">
            <a:noFill/>
          </a:ln>
        </p:spPr>
        <p:txBody>
          <a:bodyPr lIns="91440" rIns="91440" tIns="45720" bIns="45720" anchor="t">
            <a:noAutofit/>
          </a:bodyPr>
          <a:p>
            <a:pPr indent="0" defTabSz="914400">
              <a:lnSpc>
                <a:spcPct val="100000"/>
              </a:lnSpc>
              <a:buNone/>
            </a:pPr>
            <a:r>
              <a:rPr b="1" lang="pt-BR" sz="4400" spc="-1" strike="noStrike">
                <a:solidFill>
                  <a:schemeClr val="dk1"/>
                </a:solidFill>
                <a:latin typeface="Arial"/>
              </a:rPr>
              <a:t>Resultados obtidos</a:t>
            </a:r>
            <a:r>
              <a:rPr b="1" lang="pt-BR" sz="4400" spc="-1" strike="noStrike">
                <a:solidFill>
                  <a:schemeClr val="dk1"/>
                </a:solidFill>
                <a:latin typeface="Bierstadt"/>
              </a:rPr>
              <a:t> </a:t>
            </a:r>
            <a:br>
              <a:rPr sz="4400"/>
            </a:br>
            <a:r>
              <a:rPr b="0" lang="pt-BR" sz="1000" spc="-1" strike="noStrike">
                <a:solidFill>
                  <a:schemeClr val="dk1"/>
                </a:solidFill>
                <a:latin typeface="Arial"/>
              </a:rPr>
              <a:t>*até aqui*</a:t>
            </a:r>
            <a:endParaRPr b="0" lang="de-DE" sz="1000" spc="-1" strike="noStrike">
              <a:solidFill>
                <a:schemeClr val="dk1"/>
              </a:solidFill>
              <a:latin typeface="Bierstadt"/>
            </a:endParaRPr>
          </a:p>
        </p:txBody>
      </p:sp>
      <p:pic>
        <p:nvPicPr>
          <p:cNvPr id="135" name="Espaço Reservado para Conteúdo 4" descr="Mapa&#10;&#10;Descrição gerada automaticamente"/>
          <p:cNvPicPr/>
          <p:nvPr/>
        </p:nvPicPr>
        <p:blipFill>
          <a:blip r:embed="rId1"/>
          <a:stretch/>
        </p:blipFill>
        <p:spPr>
          <a:xfrm>
            <a:off x="365040" y="2855880"/>
            <a:ext cx="6095520" cy="3636000"/>
          </a:xfrm>
          <a:prstGeom prst="rect">
            <a:avLst/>
          </a:prstGeom>
          <a:ln w="0">
            <a:noFill/>
          </a:ln>
        </p:spPr>
      </p:pic>
      <p:sp>
        <p:nvSpPr>
          <p:cNvPr id="136" name="PlaceHolder 2"/>
          <p:cNvSpPr>
            <a:spLocks noGrp="1"/>
          </p:cNvSpPr>
          <p:nvPr>
            <p:ph/>
          </p:nvPr>
        </p:nvSpPr>
        <p:spPr>
          <a:xfrm>
            <a:off x="6806880" y="658440"/>
            <a:ext cx="5020560" cy="5837040"/>
          </a:xfrm>
          <a:prstGeom prst="rect">
            <a:avLst/>
          </a:prstGeom>
          <a:noFill/>
          <a:ln w="0">
            <a:noFill/>
          </a:ln>
        </p:spPr>
        <p:txBody>
          <a:bodyPr lIns="91440" rIns="91440" tIns="45720" bIns="45720" anchor="t">
            <a:noAutofit/>
          </a:bodyPr>
          <a:p>
            <a:pPr indent="0" defTabSz="914400">
              <a:lnSpc>
                <a:spcPct val="110000"/>
              </a:lnSpc>
              <a:spcBef>
                <a:spcPts val="1001"/>
              </a:spcBef>
              <a:buNone/>
              <a:tabLst>
                <a:tab algn="l" pos="0"/>
              </a:tabLst>
            </a:pPr>
            <a:r>
              <a:rPr b="0" lang="pt-BR" sz="1800" spc="-1" strike="noStrike">
                <a:solidFill>
                  <a:schemeClr val="dk1"/>
                </a:solidFill>
                <a:latin typeface="Arial"/>
                <a:ea typeface="Bierstadt"/>
              </a:rPr>
              <a:t>Os feedbacks obtidos por meio do formulário de avaliação foram de maioria positivos. Os jogadores gostaram de como o </a:t>
            </a:r>
            <a:r>
              <a:rPr b="0" i="1" lang="pt-BR" sz="1800" spc="-1" strike="noStrike">
                <a:solidFill>
                  <a:schemeClr val="dk1"/>
                </a:solidFill>
                <a:latin typeface="Arial"/>
                <a:ea typeface="Bierstadt"/>
              </a:rPr>
              <a:t>Groburó</a:t>
            </a:r>
            <a:r>
              <a:rPr b="0" lang="pt-BR" sz="1800" spc="-1" strike="noStrike">
                <a:solidFill>
                  <a:schemeClr val="dk1"/>
                </a:solidFill>
                <a:latin typeface="Arial"/>
                <a:ea typeface="Bierstadt"/>
              </a:rPr>
              <a:t> é uma excelente porta de entrada para o entendimento básico do sistema imunológico. Muitos afirmaram que o jogo </a:t>
            </a:r>
            <a:r>
              <a:rPr b="1" lang="pt-BR" sz="1800" spc="-1" strike="noStrike">
                <a:solidFill>
                  <a:schemeClr val="dk1"/>
                </a:solidFill>
                <a:latin typeface="Arial"/>
                <a:ea typeface="Bierstadt"/>
              </a:rPr>
              <a:t>facilitou a compreensão inicial</a:t>
            </a:r>
            <a:r>
              <a:rPr b="0" lang="pt-BR" sz="1800" spc="-1" strike="noStrike">
                <a:solidFill>
                  <a:schemeClr val="dk1"/>
                </a:solidFill>
                <a:latin typeface="Arial"/>
                <a:ea typeface="Bierstadt"/>
              </a:rPr>
              <a:t> desses conceitos complexos de maneira divertida e acessível. No entanto, alguns participantes também mencionaram que, embora o jogo seja uma ótima introdução ao tema, </a:t>
            </a:r>
            <a:r>
              <a:rPr b="1" lang="pt-BR" sz="1800" spc="-1" strike="noStrike">
                <a:solidFill>
                  <a:schemeClr val="dk1"/>
                </a:solidFill>
                <a:latin typeface="Arial"/>
                <a:ea typeface="Bierstadt"/>
              </a:rPr>
              <a:t>ele não oferece um aprofundamento mais técnico ou detalhado</a:t>
            </a:r>
            <a:r>
              <a:rPr b="0" lang="pt-BR" sz="1800" spc="-1" strike="noStrike">
                <a:solidFill>
                  <a:schemeClr val="dk1"/>
                </a:solidFill>
                <a:latin typeface="Arial"/>
                <a:ea typeface="Bierstadt"/>
              </a:rPr>
              <a:t> sobre o conteúdo. </a:t>
            </a:r>
            <a:r>
              <a:rPr b="1" lang="pt-BR" sz="1800" spc="-1" strike="noStrike">
                <a:solidFill>
                  <a:schemeClr val="dk1"/>
                </a:solidFill>
                <a:latin typeface="Arial"/>
                <a:ea typeface="Bierstadt"/>
              </a:rPr>
              <a:t>Esse feedback foi importante para confirmar que o objetivo de simplificar o conteúdo foi alcançado</a:t>
            </a:r>
            <a:r>
              <a:rPr b="0" lang="pt-BR" sz="1800" spc="-1" strike="noStrike">
                <a:solidFill>
                  <a:schemeClr val="dk1"/>
                </a:solidFill>
                <a:latin typeface="Arial"/>
                <a:ea typeface="Bierstadt"/>
              </a:rPr>
              <a:t>, assim, dando maior aporte para que as futuras atualizações consigam seguir nesse mesmo caminho.</a:t>
            </a:r>
            <a:endParaRPr b="0" lang="de-DE" sz="18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7" name="Rectangle 11">
            <a:extLst>
              <a:ext uri="{C183D7F6-B498-43B3-948B-1728B52AA6E4}">
                <adec:decorative xmlns:adec="http://schemas.microsoft.com/office/drawing/2017/decorative" val="1"/>
              </a:ext>
            </a:extLst>
          </p:cNvPr>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138" name="Rectangle 13">
            <a:extLst>
              <a:ext uri="{C183D7F6-B498-43B3-948B-1728B52AA6E4}">
                <adec:decorative xmlns:adec="http://schemas.microsoft.com/office/drawing/2017/decorative" val="1"/>
              </a:ext>
            </a:extLst>
          </p:cNvPr>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139" name="Rectangle 15">
            <a:extLst>
              <a:ext uri="{C183D7F6-B498-43B3-948B-1728B52AA6E4}">
                <adec:decorative xmlns:adec="http://schemas.microsoft.com/office/drawing/2017/decorative" val="1"/>
              </a:ext>
            </a:extLst>
          </p:cNvPr>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useBgFill="1">
        <p:nvSpPr>
          <p:cNvPr id="140" name="Rectangle 17">
            <a:extLst>
              <a:ext uri="{C183D7F6-B498-43B3-948B-1728B52AA6E4}">
                <adec:decorative xmlns:adec="http://schemas.microsoft.com/office/drawing/2017/decorative" val="1"/>
              </a:ext>
            </a:extLst>
          </p:cNvPr>
          <p:cNvSpPr/>
          <p:nvPr/>
        </p:nvSpPr>
        <p:spPr>
          <a:xfrm>
            <a:off x="0" y="0"/>
            <a:ext cx="1218852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pc="-1" strike="noStrike">
              <a:solidFill>
                <a:srgbClr val="ffffff"/>
              </a:solidFill>
              <a:latin typeface="Bierstadt"/>
            </a:endParaRPr>
          </a:p>
        </p:txBody>
      </p:sp>
      <p:pic>
        <p:nvPicPr>
          <p:cNvPr id="141" name="Espaço Reservado para Conteúdo 6" descr=""/>
          <p:cNvPicPr/>
          <p:nvPr/>
        </p:nvPicPr>
        <p:blipFill>
          <a:blip r:embed="rId1"/>
          <a:srcRect l="11151" t="0" r="39779" b="0"/>
          <a:stretch/>
        </p:blipFill>
        <p:spPr>
          <a:xfrm>
            <a:off x="5958000" y="507960"/>
            <a:ext cx="5709240" cy="5846760"/>
          </a:xfrm>
          <a:prstGeom prst="rect">
            <a:avLst/>
          </a:prstGeom>
          <a:ln w="0">
            <a:noFill/>
          </a:ln>
        </p:spPr>
      </p:pic>
      <p:sp>
        <p:nvSpPr>
          <p:cNvPr id="142" name="PlaceHolder 1"/>
          <p:cNvSpPr>
            <a:spLocks noGrp="1"/>
          </p:cNvSpPr>
          <p:nvPr>
            <p:ph type="title"/>
          </p:nvPr>
        </p:nvSpPr>
        <p:spPr>
          <a:xfrm>
            <a:off x="518040" y="976320"/>
            <a:ext cx="4797720" cy="1462680"/>
          </a:xfrm>
          <a:prstGeom prst="rect">
            <a:avLst/>
          </a:prstGeom>
          <a:noFill/>
          <a:ln w="0">
            <a:noFill/>
          </a:ln>
        </p:spPr>
        <p:txBody>
          <a:bodyPr lIns="91440" rIns="91440" tIns="45720" bIns="45720" anchor="t">
            <a:normAutofit/>
          </a:bodyPr>
          <a:p>
            <a:pPr indent="0" defTabSz="914400">
              <a:lnSpc>
                <a:spcPct val="100000"/>
              </a:lnSpc>
              <a:buNone/>
            </a:pPr>
            <a:r>
              <a:rPr b="1" lang="en-US" sz="4400" spc="-1" strike="noStrike">
                <a:solidFill>
                  <a:schemeClr val="dk1"/>
                </a:solidFill>
                <a:latin typeface="Bierstadt"/>
              </a:rPr>
              <a:t>Conclusão</a:t>
            </a:r>
            <a:endParaRPr b="0" lang="de-DE" sz="4400" spc="-1" strike="noStrike">
              <a:solidFill>
                <a:schemeClr val="dk1"/>
              </a:solidFill>
              <a:latin typeface="Bierstadt"/>
            </a:endParaRPr>
          </a:p>
        </p:txBody>
      </p:sp>
      <p:sp>
        <p:nvSpPr>
          <p:cNvPr id="143" name="PlaceHolder 2"/>
          <p:cNvSpPr>
            <a:spLocks noGrp="1"/>
          </p:cNvSpPr>
          <p:nvPr>
            <p:ph/>
          </p:nvPr>
        </p:nvSpPr>
        <p:spPr>
          <a:xfrm>
            <a:off x="518040" y="2009520"/>
            <a:ext cx="4672440" cy="4335840"/>
          </a:xfrm>
          <a:prstGeom prst="rect">
            <a:avLst/>
          </a:prstGeom>
          <a:noFill/>
          <a:ln w="0">
            <a:noFill/>
          </a:ln>
        </p:spPr>
        <p:txBody>
          <a:bodyPr lIns="91440" rIns="91440" tIns="45720" bIns="45720" anchor="t">
            <a:normAutofit/>
          </a:bodyPr>
          <a:p>
            <a:pPr indent="0" defTabSz="914400">
              <a:lnSpc>
                <a:spcPct val="100000"/>
              </a:lnSpc>
              <a:spcBef>
                <a:spcPts val="1001"/>
              </a:spcBef>
              <a:buNone/>
              <a:tabLst>
                <a:tab algn="l" pos="0"/>
              </a:tabLst>
            </a:pPr>
            <a:r>
              <a:rPr b="0" lang="en-US" sz="1800" spc="-1" strike="noStrike">
                <a:solidFill>
                  <a:schemeClr val="dk1"/>
                </a:solidFill>
                <a:latin typeface="Arial"/>
              </a:rPr>
              <a:t>O </a:t>
            </a:r>
            <a:r>
              <a:rPr b="0" i="1" lang="en-US" sz="1800" spc="-1" strike="noStrike">
                <a:solidFill>
                  <a:schemeClr val="dk1"/>
                </a:solidFill>
                <a:latin typeface="Arial"/>
              </a:rPr>
              <a:t>Groburó</a:t>
            </a:r>
            <a:r>
              <a:rPr b="0" lang="en-US" sz="1800" spc="-1" strike="noStrike">
                <a:solidFill>
                  <a:schemeClr val="dk1"/>
                </a:solidFill>
                <a:latin typeface="Arial"/>
              </a:rPr>
              <a:t> </a:t>
            </a:r>
            <a:r>
              <a:rPr b="1" lang="en-US" sz="1800" spc="-1" strike="noStrike">
                <a:solidFill>
                  <a:schemeClr val="dk1"/>
                </a:solidFill>
                <a:latin typeface="Arial"/>
              </a:rPr>
              <a:t>atingiu seu objetivo principal</a:t>
            </a:r>
            <a:r>
              <a:rPr b="0" lang="en-US" sz="1800" spc="-1" strike="noStrike">
                <a:solidFill>
                  <a:schemeClr val="dk1"/>
                </a:solidFill>
                <a:latin typeface="Arial"/>
              </a:rPr>
              <a:t> de criar uma ferramenta divertida para facilitar o aprendizado sobre temas mais complexos, como o sistema imunológioco principalmente como uma introdução ao tema. No entanto, o feedback recebido apontou que </a:t>
            </a:r>
            <a:r>
              <a:rPr b="1" lang="en-US" sz="1800" spc="-1" strike="noStrike">
                <a:solidFill>
                  <a:schemeClr val="dk1"/>
                </a:solidFill>
                <a:latin typeface="Arial"/>
              </a:rPr>
              <a:t>há potencial para expandir</a:t>
            </a:r>
            <a:r>
              <a:rPr b="0" lang="en-US" sz="1800" spc="-1" strike="noStrike">
                <a:solidFill>
                  <a:schemeClr val="dk1"/>
                </a:solidFill>
                <a:latin typeface="Arial"/>
              </a:rPr>
              <a:t> o conteúdo e oferecer mais aprofundamento. No futuro, iremos aprimorar o jogo, colocar novos mapas, doenças para serem representadas e conteúdos adicionais para ainda mais cobrir conceitos, </a:t>
            </a:r>
            <a:r>
              <a:rPr b="1" lang="en-US" sz="1800" spc="-1" strike="noStrike">
                <a:solidFill>
                  <a:schemeClr val="dk1"/>
                </a:solidFill>
                <a:latin typeface="Arial"/>
              </a:rPr>
              <a:t>tornando-o ainda mais completo</a:t>
            </a:r>
            <a:r>
              <a:rPr b="0" lang="en-US" sz="1800" spc="-1" strike="noStrike">
                <a:solidFill>
                  <a:schemeClr val="dk1"/>
                </a:solidFill>
                <a:latin typeface="Arial"/>
              </a:rPr>
              <a:t> como ferramenta educativa.</a:t>
            </a:r>
            <a:endParaRPr b="0" lang="de-DE" sz="1800" spc="-1" strike="noStrike">
              <a:solidFill>
                <a:schemeClr val="dk1"/>
              </a:solidFill>
              <a:latin typeface="Bierstadt"/>
            </a:endParaRPr>
          </a:p>
        </p:txBody>
      </p:sp>
      <p:sp>
        <p:nvSpPr>
          <p:cNvPr id="144" name="Rectangle 19">
            <a:extLst>
              <a:ext uri="{C183D7F6-B498-43B3-948B-1728B52AA6E4}">
                <adec:decorative xmlns:adec="http://schemas.microsoft.com/office/drawing/2017/decorative" val="1"/>
              </a:ext>
            </a:extLst>
          </p:cNvPr>
          <p:cNvSpPr/>
          <p:nvPr/>
        </p:nvSpPr>
        <p:spPr>
          <a:xfrm>
            <a:off x="518040" y="507960"/>
            <a:ext cx="467244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pc="-1" strike="noStrike">
              <a:solidFill>
                <a:srgbClr val="ffffff"/>
              </a:solidFill>
              <a:latin typeface="Bierstadt"/>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45" name="Rectangle 15">
            <a:extLst>
              <a:ext uri="{C183D7F6-B498-43B3-948B-1728B52AA6E4}">
                <adec:decorative xmlns:adec="http://schemas.microsoft.com/office/drawing/2017/decorative" val="1"/>
              </a:ext>
            </a:extLst>
          </p:cNvPr>
          <p:cNvSpPr/>
          <p:nvPr/>
        </p:nvSpPr>
        <p:spPr>
          <a:xfrm>
            <a:off x="0" y="0"/>
            <a:ext cx="1218852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pc="-1" strike="noStrike">
              <a:solidFill>
                <a:srgbClr val="ffffff"/>
              </a:solidFill>
              <a:latin typeface="Bierstadt"/>
            </a:endParaRPr>
          </a:p>
        </p:txBody>
      </p:sp>
      <p:sp>
        <p:nvSpPr>
          <p:cNvPr id="146" name="Rectangle 17">
            <a:extLst>
              <a:ext uri="{C183D7F6-B498-43B3-948B-1728B52AA6E4}">
                <adec:decorative xmlns:adec="http://schemas.microsoft.com/office/drawing/2017/decorative" val="1"/>
              </a:ext>
            </a:extLst>
          </p:cNvPr>
          <p:cNvSpPr/>
          <p:nvPr/>
        </p:nvSpPr>
        <p:spPr>
          <a:xfrm>
            <a:off x="518040" y="507960"/>
            <a:ext cx="341280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pc="-1" strike="noStrike">
              <a:solidFill>
                <a:srgbClr val="ffffff"/>
              </a:solidFill>
              <a:latin typeface="Bierstadt"/>
            </a:endParaRPr>
          </a:p>
        </p:txBody>
      </p:sp>
      <p:sp>
        <p:nvSpPr>
          <p:cNvPr id="147" name="PlaceHolder 1"/>
          <p:cNvSpPr>
            <a:spLocks noGrp="1"/>
          </p:cNvSpPr>
          <p:nvPr>
            <p:ph type="title"/>
          </p:nvPr>
        </p:nvSpPr>
        <p:spPr>
          <a:xfrm>
            <a:off x="518040" y="976320"/>
            <a:ext cx="3412800" cy="5371560"/>
          </a:xfrm>
          <a:prstGeom prst="rect">
            <a:avLst/>
          </a:prstGeom>
          <a:noFill/>
          <a:ln w="0">
            <a:noFill/>
          </a:ln>
        </p:spPr>
        <p:txBody>
          <a:bodyPr lIns="91440" rIns="91440" tIns="45720" bIns="45720" anchor="t">
            <a:normAutofit/>
          </a:bodyPr>
          <a:p>
            <a:pPr indent="0" defTabSz="914400">
              <a:lnSpc>
                <a:spcPct val="100000"/>
              </a:lnSpc>
              <a:buNone/>
            </a:pPr>
            <a:r>
              <a:rPr b="1" lang="pt-BR" sz="4400" spc="-1" strike="noStrike">
                <a:solidFill>
                  <a:schemeClr val="dk1"/>
                </a:solidFill>
                <a:latin typeface="Bierstadt"/>
              </a:rPr>
              <a:t>Referências</a:t>
            </a:r>
            <a:endParaRPr b="0" lang="de-DE" sz="4400" spc="-1" strike="noStrike">
              <a:solidFill>
                <a:schemeClr val="dk1"/>
              </a:solidFill>
              <a:latin typeface="Bierstadt"/>
            </a:endParaRPr>
          </a:p>
        </p:txBody>
      </p:sp>
      <p:sp>
        <p:nvSpPr>
          <p:cNvPr id="148" name="PlaceHolder 2"/>
          <p:cNvSpPr>
            <a:spLocks noGrp="1"/>
          </p:cNvSpPr>
          <p:nvPr>
            <p:ph/>
          </p:nvPr>
        </p:nvSpPr>
        <p:spPr>
          <a:xfrm>
            <a:off x="4632840" y="1106280"/>
            <a:ext cx="7029000" cy="5314320"/>
          </a:xfrm>
          <a:prstGeom prst="rect">
            <a:avLst/>
          </a:prstGeom>
          <a:noFill/>
          <a:ln w="0">
            <a:noFill/>
          </a:ln>
        </p:spPr>
        <p:txBody>
          <a:bodyPr lIns="91440" rIns="91440" tIns="45720" bIns="45720" anchor="t">
            <a:normAutofit/>
          </a:bodyPr>
          <a:p>
            <a:pPr indent="0" defTabSz="914400">
              <a:lnSpc>
                <a:spcPct val="100000"/>
              </a:lnSpc>
              <a:spcBef>
                <a:spcPts val="1001"/>
              </a:spcBef>
              <a:buNone/>
              <a:tabLst>
                <a:tab algn="l" pos="0"/>
              </a:tabLst>
            </a:pPr>
            <a:r>
              <a:rPr b="0" lang="pt-BR" sz="800" spc="-1" strike="noStrike">
                <a:solidFill>
                  <a:schemeClr val="dk1"/>
                </a:solidFill>
                <a:latin typeface="Arial"/>
                <a:ea typeface="Bierstadt"/>
              </a:rPr>
              <a:t>BITTENCOURT, João Ricardo. GIRAFFA, Lucia Maria. Modelando Ambientes de Aprendizagem Virtuais utilizando Role-Play-Games. Simpósio Brasileiro de Informática na Educação – “Inclusão digital como instrumento de inclusão social”. Rio de Janeiro. Universidade Federal do Rio de Janeiro. 2003 BOARD, Game Bulletin. The Ultimate RPG MAKER for Windows! RPG MAKER XP. 31 ja. 2006. Disponível em: &lt;http://www.enterbrain.co.jp/tkool/RPG_XP/eng/index.html&gt;(site indisponivel) Acesso em: 27 fev. 2024 </a:t>
            </a:r>
            <a:endParaRPr b="0" lang="de-DE" sz="800" spc="-1" strike="noStrike">
              <a:solidFill>
                <a:schemeClr val="dk1"/>
              </a:solidFill>
              <a:latin typeface="Bierstadt"/>
            </a:endParaRPr>
          </a:p>
          <a:p>
            <a:pPr indent="0" defTabSz="914400">
              <a:lnSpc>
                <a:spcPct val="100000"/>
              </a:lnSpc>
              <a:spcBef>
                <a:spcPts val="1001"/>
              </a:spcBef>
              <a:buNone/>
              <a:tabLst>
                <a:tab algn="l" pos="0"/>
              </a:tabLst>
            </a:pPr>
            <a:r>
              <a:rPr b="0" lang="pt-BR" sz="800" spc="-1" strike="noStrike">
                <a:solidFill>
                  <a:schemeClr val="dk1"/>
                </a:solidFill>
                <a:latin typeface="Arial"/>
                <a:ea typeface="Bierstadt"/>
              </a:rPr>
              <a:t>FARIA, Anália Rodrigues de. O pensamento e a linguagem da criança segundo Piaget. Ed. Ática S.A., São Paulo, 1995. JUNIOR, Ivar P. Mas que diabos é isso? Live-action online. Disponível em: &lt;http://www.ivar.hpg.ig.com.br/oquesao.html&gt; Acesso em: 27 fev. 2024 </a:t>
            </a:r>
            <a:endParaRPr b="0" lang="de-DE" sz="800" spc="-1" strike="noStrike">
              <a:solidFill>
                <a:schemeClr val="dk1"/>
              </a:solidFill>
              <a:latin typeface="Bierstadt"/>
            </a:endParaRPr>
          </a:p>
          <a:p>
            <a:pPr indent="0" defTabSz="914400">
              <a:lnSpc>
                <a:spcPct val="100000"/>
              </a:lnSpc>
              <a:spcBef>
                <a:spcPts val="1001"/>
              </a:spcBef>
              <a:buNone/>
              <a:tabLst>
                <a:tab algn="l" pos="0"/>
              </a:tabLst>
            </a:pPr>
            <a:r>
              <a:rPr b="0" lang="pt-BR" sz="800" spc="-1" strike="noStrike">
                <a:solidFill>
                  <a:schemeClr val="dk1"/>
                </a:solidFill>
                <a:latin typeface="Arial"/>
                <a:ea typeface="Bierstadt"/>
              </a:rPr>
              <a:t>KISHIMOTO, Tizuko “Jogos infantis: o jogo, a criança e a educação” São Paulo: Vozes, 1993. KLIMICK, Carlos. Editores. AKRITÓ RPG. Disponível em: &lt;http://www.akrito.com.br/editora/curricl.htm&gt; Acesso em: 27 fev. 2024 </a:t>
            </a:r>
            <a:endParaRPr b="0" lang="de-DE" sz="800" spc="-1" strike="noStrike">
              <a:solidFill>
                <a:schemeClr val="dk1"/>
              </a:solidFill>
              <a:latin typeface="Bierstadt"/>
            </a:endParaRPr>
          </a:p>
          <a:p>
            <a:pPr indent="0" defTabSz="914400">
              <a:lnSpc>
                <a:spcPct val="100000"/>
              </a:lnSpc>
              <a:spcBef>
                <a:spcPts val="1001"/>
              </a:spcBef>
              <a:buNone/>
              <a:tabLst>
                <a:tab algn="l" pos="0"/>
              </a:tabLst>
            </a:pPr>
            <a:r>
              <a:rPr b="0" lang="pt-BR" sz="800" spc="-1" strike="noStrike">
                <a:solidFill>
                  <a:schemeClr val="dk1"/>
                </a:solidFill>
                <a:latin typeface="Arial"/>
                <a:ea typeface="Bierstadt"/>
              </a:rPr>
              <a:t>KLIMICK, Carlos. O Desafio dos Bandeirantes: Um RPG 100% nacional. Disponível em: &lt;http://www.nautilus.com.br/~ensjo/rpg/oddb/&gt; Acesso em: 27 fev. 2024 </a:t>
            </a:r>
            <a:endParaRPr b="0" lang="de-DE" sz="800" spc="-1" strike="noStrike">
              <a:solidFill>
                <a:schemeClr val="dk1"/>
              </a:solidFill>
              <a:latin typeface="Bierstadt"/>
            </a:endParaRPr>
          </a:p>
          <a:p>
            <a:pPr indent="0" defTabSz="914400">
              <a:lnSpc>
                <a:spcPct val="100000"/>
              </a:lnSpc>
              <a:spcBef>
                <a:spcPts val="1001"/>
              </a:spcBef>
              <a:buNone/>
              <a:tabLst>
                <a:tab algn="l" pos="0"/>
              </a:tabLst>
            </a:pPr>
            <a:r>
              <a:rPr b="0" lang="pt-BR" sz="800" spc="-1" strike="noStrike">
                <a:solidFill>
                  <a:schemeClr val="dk1"/>
                </a:solidFill>
                <a:latin typeface="Arial"/>
                <a:ea typeface="Bierstadt"/>
              </a:rPr>
              <a:t>LUDUS CULTURALIS. Associação LUDUS CULTURALIS. 2002. Disponível em: &lt;http://www.ludusculturalis.org.br/&gt; Acesso em: 3 ABR. 2024 </a:t>
            </a:r>
            <a:endParaRPr b="0" lang="de-DE" sz="800" spc="-1" strike="noStrike">
              <a:solidFill>
                <a:schemeClr val="dk1"/>
              </a:solidFill>
              <a:latin typeface="Bierstadt"/>
            </a:endParaRPr>
          </a:p>
          <a:p>
            <a:pPr indent="0" defTabSz="914400">
              <a:lnSpc>
                <a:spcPct val="100000"/>
              </a:lnSpc>
              <a:spcBef>
                <a:spcPts val="1001"/>
              </a:spcBef>
              <a:buNone/>
              <a:tabLst>
                <a:tab algn="l" pos="0"/>
              </a:tabLst>
            </a:pPr>
            <a:r>
              <a:rPr b="0" lang="pt-BR" sz="800" spc="-1" strike="noStrike">
                <a:solidFill>
                  <a:schemeClr val="dk1"/>
                </a:solidFill>
                <a:latin typeface="Arial"/>
                <a:ea typeface="Bierstadt"/>
              </a:rPr>
              <a:t>MORAES, Raquel de Almeida. Informática na Educação. Rio de Janeiro: DP&amp;A, 2000. PASSERINO, L.M. (1998). Avaliação de jogos educativos computadorizados. Disponível em: &lt;http://www.c5.cl/tise98/html/trabajos/jogosed/&gt; Acesso em: 27 fev. 2024 </a:t>
            </a:r>
            <a:endParaRPr b="0" lang="de-DE" sz="800" spc="-1" strike="noStrike">
              <a:solidFill>
                <a:schemeClr val="dk1"/>
              </a:solidFill>
              <a:latin typeface="Bierstadt"/>
            </a:endParaRPr>
          </a:p>
          <a:p>
            <a:pPr indent="0" defTabSz="914400">
              <a:lnSpc>
                <a:spcPct val="100000"/>
              </a:lnSpc>
              <a:spcBef>
                <a:spcPts val="1001"/>
              </a:spcBef>
              <a:buNone/>
              <a:tabLst>
                <a:tab algn="l" pos="0"/>
              </a:tabLst>
            </a:pPr>
            <a:r>
              <a:rPr b="0" lang="pt-BR" sz="800" spc="-1" strike="noStrike">
                <a:solidFill>
                  <a:schemeClr val="dk1"/>
                </a:solidFill>
                <a:latin typeface="Arial"/>
                <a:ea typeface="Bierstadt"/>
              </a:rPr>
              <a:t>PIAGET, Jean. A formação do símbolo na criança : imitação, jogo e sonho, imagem e representação. 3. ed. Rio de Janeiro: Zahar, 1978. </a:t>
            </a:r>
            <a:endParaRPr b="0" lang="de-DE" sz="800" spc="-1" strike="noStrike">
              <a:solidFill>
                <a:schemeClr val="dk1"/>
              </a:solidFill>
              <a:latin typeface="Bierstadt"/>
            </a:endParaRPr>
          </a:p>
          <a:p>
            <a:pPr indent="0" defTabSz="914400">
              <a:lnSpc>
                <a:spcPct val="100000"/>
              </a:lnSpc>
              <a:spcBef>
                <a:spcPts val="1001"/>
              </a:spcBef>
              <a:buNone/>
              <a:tabLst>
                <a:tab algn="l" pos="0"/>
              </a:tabLst>
            </a:pPr>
            <a:r>
              <a:rPr b="0" lang="pt-BR" sz="800" spc="-1" strike="noStrike">
                <a:solidFill>
                  <a:schemeClr val="dk1"/>
                </a:solidFill>
                <a:latin typeface="Arial"/>
                <a:ea typeface="Bierstadt"/>
              </a:rPr>
              <a:t>PRENSKY, Marc. Digital Game-Based Learning. McGraw-Hill, 2001 SILVA, Mozart Linhares da. Novas tecnologias – educação e sociedade na era da informação / organizado por Mozart Linhares da Silva. Belo Horizonte. Autêntica. 2001.</a:t>
            </a:r>
            <a:endParaRPr b="0" lang="de-DE" sz="800" spc="-1" strike="noStrike">
              <a:solidFill>
                <a:schemeClr val="dk1"/>
              </a:solidFill>
              <a:latin typeface="Bierstadt"/>
            </a:endParaRPr>
          </a:p>
          <a:p>
            <a:pPr indent="0" defTabSz="914400">
              <a:lnSpc>
                <a:spcPct val="100000"/>
              </a:lnSpc>
              <a:spcBef>
                <a:spcPts val="1001"/>
              </a:spcBef>
              <a:buNone/>
              <a:tabLst>
                <a:tab algn="l" pos="0"/>
              </a:tabLst>
            </a:pPr>
            <a:r>
              <a:rPr b="0" lang="pt-BR" sz="800" spc="-1" strike="noStrike">
                <a:solidFill>
                  <a:schemeClr val="dk1"/>
                </a:solidFill>
                <a:latin typeface="Arial"/>
                <a:ea typeface="Bierstadt"/>
              </a:rPr>
              <a:t>VALENTE, Jose Armando. Educaçao A Distancia Via Internet. Avercamp. São Paulo, 1ª Edição – 2003 – 204 pág. </a:t>
            </a:r>
            <a:endParaRPr b="0" lang="de-DE" sz="800" spc="-1" strike="noStrike">
              <a:solidFill>
                <a:schemeClr val="dk1"/>
              </a:solidFill>
              <a:latin typeface="Bierstadt"/>
            </a:endParaRPr>
          </a:p>
          <a:p>
            <a:pPr indent="0" defTabSz="914400">
              <a:lnSpc>
                <a:spcPct val="100000"/>
              </a:lnSpc>
              <a:spcBef>
                <a:spcPts val="1001"/>
              </a:spcBef>
              <a:buNone/>
              <a:tabLst>
                <a:tab algn="l" pos="0"/>
              </a:tabLst>
            </a:pPr>
            <a:r>
              <a:rPr b="0" lang="pt-BR" sz="800" spc="-1" strike="noStrike">
                <a:solidFill>
                  <a:schemeClr val="dk1"/>
                </a:solidFill>
                <a:latin typeface="Arial"/>
                <a:ea typeface="Bierstadt"/>
              </a:rPr>
              <a:t>ZIMMERMMAN, Mayara. Projeto de Educação nas Escolas envolvendo o RPG. REDERPG. 2005. Disponível em: &lt;http://www.rederpg.com.br/portal/modules/news/article.php?storyid=2183&gt; Acesso em: 17 fev. 2024 </a:t>
            </a:r>
            <a:endParaRPr b="0" lang="de-DE" sz="800" spc="-1" strike="noStrike">
              <a:solidFill>
                <a:schemeClr val="dk1"/>
              </a:solidFill>
              <a:latin typeface="Bierstadt"/>
            </a:endParaRPr>
          </a:p>
          <a:p>
            <a:pPr indent="0" defTabSz="914400">
              <a:lnSpc>
                <a:spcPct val="100000"/>
              </a:lnSpc>
              <a:spcBef>
                <a:spcPts val="1001"/>
              </a:spcBef>
              <a:buNone/>
              <a:tabLst>
                <a:tab algn="l" pos="0"/>
              </a:tabLst>
            </a:pPr>
            <a:r>
              <a:rPr b="0" lang="pt-BR" sz="800" spc="-1" strike="noStrike">
                <a:solidFill>
                  <a:schemeClr val="dk1"/>
                </a:solidFill>
                <a:latin typeface="Arial"/>
                <a:ea typeface="Bierstadt"/>
              </a:rPr>
              <a:t>FORTUNA, Tânia Ramos; BITTENCOURT, Aline Durán da Silveira. Jogo e educação: o que pensam os educadores. Porto Alegre (BR): UFRGS, 2003. Acesso em: 27 fev. 2024 </a:t>
            </a:r>
            <a:endParaRPr b="0" lang="de-DE" sz="800" spc="-1" strike="noStrike">
              <a:solidFill>
                <a:schemeClr val="dk1"/>
              </a:solidFill>
              <a:latin typeface="Bierstadt"/>
            </a:endParaRPr>
          </a:p>
          <a:p>
            <a:pPr indent="0" defTabSz="914400">
              <a:lnSpc>
                <a:spcPct val="100000"/>
              </a:lnSpc>
              <a:spcBef>
                <a:spcPts val="1001"/>
              </a:spcBef>
              <a:buNone/>
              <a:tabLst>
                <a:tab algn="l" pos="0"/>
              </a:tabLst>
            </a:pPr>
            <a:r>
              <a:rPr b="0" lang="pt-BR" sz="800" spc="-1" strike="noStrike">
                <a:solidFill>
                  <a:schemeClr val="dk1"/>
                </a:solidFill>
                <a:latin typeface="Arial"/>
                <a:ea typeface="Bierstadt"/>
              </a:rPr>
              <a:t>GRANDO, Anita; TAROUCO, Liane Margarida Rockenbach. O uso de jogos educacionais do tipo RPG na educação. RENOTE, v. 6, n. 1, 2008. Acesso em: 27 fev. 2024 </a:t>
            </a:r>
            <a:endParaRPr b="0" lang="de-DE" sz="800" spc="-1" strike="noStrike">
              <a:solidFill>
                <a:schemeClr val="dk1"/>
              </a:solidFill>
              <a:latin typeface="Bierstadt"/>
            </a:endParaRPr>
          </a:p>
          <a:p>
            <a:pPr indent="0" defTabSz="914400">
              <a:lnSpc>
                <a:spcPct val="100000"/>
              </a:lnSpc>
              <a:spcBef>
                <a:spcPts val="1001"/>
              </a:spcBef>
              <a:buNone/>
              <a:tabLst>
                <a:tab algn="l" pos="0"/>
              </a:tabLst>
            </a:pPr>
            <a:r>
              <a:rPr b="0" lang="pt-BR" sz="800" spc="-1" strike="noStrike">
                <a:solidFill>
                  <a:schemeClr val="dk1"/>
                </a:solidFill>
                <a:latin typeface="Arial"/>
                <a:ea typeface="Bierstadt"/>
              </a:rPr>
              <a:t>BITTENCOURT, João Ricardo; GIRAFFA, Lucia Maria. Role-playing games, educação e jogos computadorizados na cibercultura. I Simpósio de RPG em Educação, p. 14, 2003. Acesso em: 27 fev. 2024 </a:t>
            </a:r>
            <a:endParaRPr b="0" lang="de-DE" sz="800" spc="-1" strike="noStrike">
              <a:solidFill>
                <a:schemeClr val="dk1"/>
              </a:solidFill>
              <a:latin typeface="Bierstadt"/>
            </a:endParaRPr>
          </a:p>
          <a:p>
            <a:pPr indent="0" defTabSz="914400">
              <a:lnSpc>
                <a:spcPct val="100000"/>
              </a:lnSpc>
              <a:spcBef>
                <a:spcPts val="1001"/>
              </a:spcBef>
              <a:buNone/>
              <a:tabLst>
                <a:tab algn="l" pos="0"/>
              </a:tabLst>
            </a:pPr>
            <a:r>
              <a:rPr b="0" lang="pt-BR" sz="800" spc="-1" strike="noStrike">
                <a:solidFill>
                  <a:schemeClr val="dk1"/>
                </a:solidFill>
                <a:latin typeface="Arial"/>
                <a:ea typeface="Bierstadt"/>
              </a:rPr>
              <a:t>AMABILE, José; TORROVECCHIO, Adriana. Biologia: Unidade e Diversidade. Volume 2. São Paulo: FTD, 2018.</a:t>
            </a:r>
            <a:endParaRPr b="0" lang="de-DE" sz="800" spc="-1" strike="noStrike">
              <a:solidFill>
                <a:schemeClr val="dk1"/>
              </a:solidFill>
              <a:latin typeface="Bierstadt"/>
            </a:endParaRPr>
          </a:p>
          <a:p>
            <a:pPr indent="0" defTabSz="914400">
              <a:lnSpc>
                <a:spcPct val="100000"/>
              </a:lnSpc>
              <a:spcBef>
                <a:spcPts val="1001"/>
              </a:spcBef>
              <a:buNone/>
              <a:tabLst>
                <a:tab algn="l" pos="0"/>
              </a:tabLst>
            </a:pPr>
            <a:r>
              <a:rPr b="0" lang="pt-BR" sz="800" spc="-1" strike="noStrike">
                <a:solidFill>
                  <a:schemeClr val="dk1"/>
                </a:solidFill>
                <a:latin typeface="Arial"/>
                <a:ea typeface="Bierstadt"/>
              </a:rPr>
              <a:t> </a:t>
            </a:r>
            <a:r>
              <a:rPr b="0" lang="pt-BR" sz="800" spc="-1" strike="noStrike">
                <a:solidFill>
                  <a:schemeClr val="dk1"/>
                </a:solidFill>
                <a:latin typeface="Arial"/>
                <a:ea typeface="Bierstadt"/>
              </a:rPr>
              <a:t>LOPES, Sônia; ROSSO, Sérgio. Biologia. Volume 3: Manual do Professor. São Paulo: Saraiva, 2013.</a:t>
            </a:r>
            <a:endParaRPr b="0" lang="de-DE" sz="8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18040" y="966600"/>
            <a:ext cx="5378040" cy="2441160"/>
          </a:xfrm>
          <a:prstGeom prst="rect">
            <a:avLst/>
          </a:prstGeom>
          <a:noFill/>
          <a:ln w="0">
            <a:noFill/>
          </a:ln>
        </p:spPr>
        <p:txBody>
          <a:bodyPr lIns="91440" rIns="91440" tIns="45720" bIns="45720" anchor="t">
            <a:noAutofit/>
          </a:bodyPr>
          <a:p>
            <a:pPr indent="0" defTabSz="914400">
              <a:lnSpc>
                <a:spcPct val="100000"/>
              </a:lnSpc>
              <a:buNone/>
            </a:pPr>
            <a:r>
              <a:rPr b="1" lang="pt-BR" sz="5400" spc="-1" strike="noStrike">
                <a:solidFill>
                  <a:schemeClr val="dk1"/>
                </a:solidFill>
                <a:latin typeface="Bierstadt"/>
              </a:rPr>
              <a:t>Agradecimentos</a:t>
            </a:r>
            <a:endParaRPr b="0" lang="de-DE" sz="5400" spc="-1" strike="noStrike">
              <a:solidFill>
                <a:schemeClr val="dk1"/>
              </a:solidFill>
              <a:latin typeface="Bierstadt"/>
            </a:endParaRPr>
          </a:p>
        </p:txBody>
      </p:sp>
      <p:sp>
        <p:nvSpPr>
          <p:cNvPr id="150" name="PlaceHolder 2"/>
          <p:cNvSpPr>
            <a:spLocks noGrp="1"/>
          </p:cNvSpPr>
          <p:nvPr>
            <p:ph/>
          </p:nvPr>
        </p:nvSpPr>
        <p:spPr>
          <a:xfrm>
            <a:off x="515520" y="1812600"/>
            <a:ext cx="11167560" cy="4026960"/>
          </a:xfrm>
          <a:prstGeom prst="rect">
            <a:avLst/>
          </a:prstGeom>
          <a:noFill/>
          <a:ln w="0">
            <a:noFill/>
          </a:ln>
        </p:spPr>
        <p:txBody>
          <a:bodyPr lIns="91440" rIns="91440" tIns="45720" bIns="45720" anchor="t">
            <a:normAutofit fontScale="97938" lnSpcReduction="10000"/>
          </a:bodyPr>
          <a:p>
            <a:pPr indent="0" defTabSz="914400">
              <a:lnSpc>
                <a:spcPct val="110000"/>
              </a:lnSpc>
              <a:spcBef>
                <a:spcPts val="1001"/>
              </a:spcBef>
              <a:buNone/>
              <a:tabLst>
                <a:tab algn="l" pos="0"/>
              </a:tabLst>
            </a:pPr>
            <a:r>
              <a:rPr b="0" lang="de-DE" sz="2000" spc="-1" strike="noStrike">
                <a:solidFill>
                  <a:schemeClr val="dk1"/>
                </a:solidFill>
                <a:latin typeface="Arial"/>
                <a:ea typeface="Bierstadt"/>
              </a:rPr>
              <a:t>Gostaríamos de expressar nossa gratidão a todos os colaboradores deste projeto. Em especial, agradecemos aos nossos orientadores, professora Danyelle e professor Alan, pela orientação e suporte ao longo do desenvolvimento. Também estendemos nossos agradecimentos à equipe de testes do jogo, cujo feedback foi de grande valor para a pesquisa e aprimoramento deste trabalho.</a:t>
            </a:r>
            <a:endParaRPr b="0" lang="de-DE" sz="2000" spc="-1" strike="noStrike">
              <a:solidFill>
                <a:schemeClr val="dk1"/>
              </a:solidFill>
              <a:latin typeface="Bierstadt"/>
            </a:endParaRPr>
          </a:p>
          <a:p>
            <a:pPr indent="0" defTabSz="914400">
              <a:lnSpc>
                <a:spcPct val="110000"/>
              </a:lnSpc>
              <a:spcBef>
                <a:spcPts val="1001"/>
              </a:spcBef>
              <a:buNone/>
              <a:tabLst>
                <a:tab algn="l" pos="0"/>
              </a:tabLst>
            </a:pPr>
            <a:r>
              <a:rPr b="0" lang="de-DE" sz="2000" spc="-1" strike="noStrike">
                <a:solidFill>
                  <a:schemeClr val="dk1"/>
                </a:solidFill>
                <a:latin typeface="Arial"/>
                <a:ea typeface="Bierstadt"/>
              </a:rPr>
              <a:t>Pretendemos dar continuidade ao projeto, lançando-o como um jogo completo no futuro. No momento, ele está disponível no site </a:t>
            </a:r>
            <a:r>
              <a:rPr b="0" i="1" lang="de-DE" sz="2000" spc="-1" strike="noStrike">
                <a:solidFill>
                  <a:schemeClr val="dk1"/>
                </a:solidFill>
                <a:latin typeface="Arial"/>
                <a:ea typeface="Bierstadt"/>
              </a:rPr>
              <a:t>Itch.io</a:t>
            </a:r>
            <a:r>
              <a:rPr b="0" lang="de-DE" sz="2000" spc="-1" strike="noStrike">
                <a:solidFill>
                  <a:schemeClr val="dk1"/>
                </a:solidFill>
                <a:latin typeface="Arial"/>
                <a:ea typeface="Bierstadt"/>
              </a:rPr>
              <a:t>, plataforma dedicada a desenvolvedores de jogos. Se você tiver interesse em jogar ou conhecer mais sobre o jogo, pode acessá-lo através do link: </a:t>
            </a:r>
            <a:r>
              <a:rPr b="0" lang="de-DE" sz="2000" spc="-1" strike="noStrike" u="sng">
                <a:solidFill>
                  <a:schemeClr val="dk1"/>
                </a:solidFill>
                <a:uFillTx/>
                <a:latin typeface="Arial"/>
                <a:ea typeface="Bierstadt"/>
                <a:hlinkClick r:id="rId1"/>
              </a:rPr>
              <a:t>https://nandoing.itch.io/groburo</a:t>
            </a:r>
            <a:r>
              <a:rPr b="0" lang="de-DE" sz="2000" spc="-1" strike="noStrike">
                <a:solidFill>
                  <a:schemeClr val="dk1"/>
                </a:solidFill>
                <a:latin typeface="Arial"/>
                <a:ea typeface="Bierstadt"/>
              </a:rPr>
              <a:t>.</a:t>
            </a:r>
            <a:endParaRPr b="0" lang="de-DE" sz="2000" spc="-1" strike="noStrike">
              <a:solidFill>
                <a:schemeClr val="dk1"/>
              </a:solidFill>
              <a:latin typeface="Bierstadt"/>
            </a:endParaRPr>
          </a:p>
          <a:p>
            <a:pPr indent="0" defTabSz="914400">
              <a:lnSpc>
                <a:spcPct val="110000"/>
              </a:lnSpc>
              <a:spcBef>
                <a:spcPts val="1001"/>
              </a:spcBef>
              <a:buNone/>
              <a:tabLst>
                <a:tab algn="l" pos="0"/>
              </a:tabLst>
            </a:pPr>
            <a:r>
              <a:rPr b="0" lang="de-DE" sz="4800" spc="-1" strike="noStrike">
                <a:solidFill>
                  <a:schemeClr val="dk1"/>
                </a:solidFill>
                <a:latin typeface="Arial"/>
                <a:ea typeface="Bierstadt"/>
              </a:rPr>
              <a:t>Nosso sincero MUITO OBRIGADO!</a:t>
            </a:r>
            <a:endParaRPr b="0" lang="de-DE" sz="48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518040" y="978480"/>
            <a:ext cx="5020920" cy="4870080"/>
          </a:xfrm>
          <a:prstGeom prst="rect">
            <a:avLst/>
          </a:prstGeom>
          <a:noFill/>
          <a:ln w="0">
            <a:noFill/>
          </a:ln>
        </p:spPr>
        <p:txBody>
          <a:bodyPr lIns="91440" rIns="91440" tIns="45720" bIns="45720" anchor="t">
            <a:normAutofit/>
          </a:bodyPr>
          <a:p>
            <a:pPr indent="0" defTabSz="914400">
              <a:lnSpc>
                <a:spcPct val="100000"/>
              </a:lnSpc>
              <a:buNone/>
            </a:pPr>
            <a:r>
              <a:rPr b="1" lang="pt-BR" sz="6000" spc="-1" strike="noStrike">
                <a:solidFill>
                  <a:schemeClr val="dk1"/>
                </a:solidFill>
                <a:latin typeface="Arial"/>
                <a:ea typeface="Bierstadt"/>
              </a:rPr>
              <a:t>Como surgiu a ideia de fazer um jogo educativo?</a:t>
            </a:r>
            <a:endParaRPr b="0" lang="de-DE" sz="6000" spc="-1" strike="noStrike">
              <a:solidFill>
                <a:schemeClr val="dk1"/>
              </a:solidFill>
              <a:latin typeface="Bierstadt"/>
            </a:endParaRPr>
          </a:p>
        </p:txBody>
      </p:sp>
      <p:sp>
        <p:nvSpPr>
          <p:cNvPr id="109" name="PlaceHolder 2"/>
          <p:cNvSpPr>
            <a:spLocks noGrp="1"/>
          </p:cNvSpPr>
          <p:nvPr>
            <p:ph/>
          </p:nvPr>
        </p:nvSpPr>
        <p:spPr>
          <a:xfrm>
            <a:off x="6093360" y="979560"/>
            <a:ext cx="5589720" cy="4870080"/>
          </a:xfrm>
          <a:prstGeom prst="rect">
            <a:avLst/>
          </a:prstGeom>
          <a:noFill/>
          <a:ln w="0">
            <a:noFill/>
          </a:ln>
        </p:spPr>
        <p:txBody>
          <a:bodyPr lIns="91440" rIns="91440" tIns="45720" bIns="45720" anchor="t">
            <a:noAutofit/>
          </a:bodyPr>
          <a:p>
            <a:pPr indent="0" defTabSz="914400">
              <a:lnSpc>
                <a:spcPct val="110000"/>
              </a:lnSpc>
              <a:spcBef>
                <a:spcPts val="1001"/>
              </a:spcBef>
              <a:buNone/>
              <a:tabLst>
                <a:tab algn="l" pos="0"/>
              </a:tabLst>
            </a:pPr>
            <a:r>
              <a:rPr b="0" lang="pt-BR" sz="2200" spc="-1" strike="noStrike">
                <a:solidFill>
                  <a:schemeClr val="dk1"/>
                </a:solidFill>
                <a:latin typeface="Arial"/>
                <a:ea typeface="Bierstadt"/>
              </a:rPr>
              <a:t>Pensando no potencial dos jogos para engajar e ensinar, a ideia de criar um jogo educativo surgiu da necessidade de</a:t>
            </a:r>
            <a:r>
              <a:rPr b="1" lang="pt-BR" sz="2200" spc="-1" strike="noStrike">
                <a:solidFill>
                  <a:schemeClr val="dk1"/>
                </a:solidFill>
                <a:latin typeface="Arial"/>
                <a:ea typeface="Bierstadt"/>
              </a:rPr>
              <a:t> inovar no processo de aprendizagem</a:t>
            </a:r>
            <a:r>
              <a:rPr b="0" lang="pt-BR" sz="2200" spc="-1" strike="noStrike">
                <a:solidFill>
                  <a:schemeClr val="dk1"/>
                </a:solidFill>
                <a:latin typeface="Arial"/>
                <a:ea typeface="Bierstadt"/>
              </a:rPr>
              <a:t>. O objetivo central foi desenvolver uma ferramenta que pudesse apresentar e </a:t>
            </a:r>
            <a:r>
              <a:rPr b="1" lang="pt-BR" sz="2200" spc="-1" strike="noStrike">
                <a:solidFill>
                  <a:schemeClr val="dk1"/>
                </a:solidFill>
                <a:latin typeface="Arial"/>
                <a:ea typeface="Bierstadt"/>
              </a:rPr>
              <a:t>tornar temas complexos mais acessíveis e divertidos</a:t>
            </a:r>
            <a:r>
              <a:rPr b="0" lang="pt-BR" sz="2200" spc="-1" strike="noStrike">
                <a:solidFill>
                  <a:schemeClr val="dk1"/>
                </a:solidFill>
                <a:latin typeface="Arial"/>
                <a:ea typeface="Bierstadt"/>
              </a:rPr>
              <a:t>, principalmente para estudantes do Ensino Fundamental e Médio. Dessa forma, o projeto visa utilizar mecânicas de jogo para reforçar o aprendizado sobre o funcionamento do sistema imunológico.</a:t>
            </a:r>
            <a:endParaRPr b="0" lang="de-DE" sz="22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518040" y="815400"/>
            <a:ext cx="11165040" cy="1235160"/>
          </a:xfrm>
          <a:prstGeom prst="rect">
            <a:avLst/>
          </a:prstGeom>
          <a:noFill/>
          <a:ln w="0">
            <a:noFill/>
          </a:ln>
        </p:spPr>
        <p:txBody>
          <a:bodyPr lIns="91440" rIns="91440" tIns="45720" bIns="45720" anchor="t">
            <a:noAutofit/>
          </a:bodyPr>
          <a:p>
            <a:pPr indent="0" defTabSz="914400">
              <a:lnSpc>
                <a:spcPct val="100000"/>
              </a:lnSpc>
              <a:buNone/>
            </a:pPr>
            <a:r>
              <a:rPr b="1" lang="pt-BR" sz="3600" spc="-1" strike="noStrike">
                <a:solidFill>
                  <a:schemeClr val="dk1"/>
                </a:solidFill>
                <a:latin typeface="Bierstadt"/>
              </a:rPr>
              <a:t>Como que os jogos vem sendo usados na educação?</a:t>
            </a:r>
            <a:endParaRPr b="0" lang="de-DE" sz="3600" spc="-1" strike="noStrike">
              <a:solidFill>
                <a:schemeClr val="dk1"/>
              </a:solidFill>
              <a:latin typeface="Bierstadt"/>
            </a:endParaRPr>
          </a:p>
        </p:txBody>
      </p:sp>
      <p:sp>
        <p:nvSpPr>
          <p:cNvPr id="111" name="PlaceHolder 2"/>
          <p:cNvSpPr>
            <a:spLocks noGrp="1"/>
          </p:cNvSpPr>
          <p:nvPr>
            <p:ph/>
          </p:nvPr>
        </p:nvSpPr>
        <p:spPr>
          <a:xfrm>
            <a:off x="518040" y="2053080"/>
            <a:ext cx="5019840" cy="4145400"/>
          </a:xfrm>
          <a:prstGeom prst="rect">
            <a:avLst/>
          </a:prstGeom>
          <a:noFill/>
          <a:ln w="0">
            <a:noFill/>
          </a:ln>
        </p:spPr>
        <p:txBody>
          <a:bodyPr lIns="91440" rIns="91440" tIns="45720" bIns="45720" anchor="t">
            <a:normAutofit fontScale="97938" lnSpcReduction="10000"/>
          </a:bodyPr>
          <a:p>
            <a:pPr indent="0" defTabSz="914400">
              <a:lnSpc>
                <a:spcPct val="110000"/>
              </a:lnSpc>
              <a:spcBef>
                <a:spcPts val="1001"/>
              </a:spcBef>
              <a:buNone/>
              <a:tabLst>
                <a:tab algn="l" pos="0"/>
              </a:tabLst>
            </a:pPr>
            <a:r>
              <a:rPr b="0" lang="pt-BR" sz="2000" spc="-1" strike="noStrike">
                <a:solidFill>
                  <a:schemeClr val="dk1"/>
                </a:solidFill>
                <a:latin typeface="Arial"/>
                <a:ea typeface="Bierstadt"/>
              </a:rPr>
              <a:t>Os jogos educativos vêm sendo utilizados </a:t>
            </a:r>
            <a:r>
              <a:rPr b="1" lang="pt-BR" sz="2000" spc="-1" strike="noStrike">
                <a:solidFill>
                  <a:schemeClr val="dk1"/>
                </a:solidFill>
                <a:latin typeface="Arial"/>
                <a:ea typeface="Bierstadt"/>
              </a:rPr>
              <a:t>como uma ferramenta de aprendizagem inovadora e eficaz em diversos contextos</a:t>
            </a:r>
            <a:r>
              <a:rPr b="0" lang="pt-BR" sz="2000" spc="-1" strike="noStrike">
                <a:solidFill>
                  <a:schemeClr val="dk1"/>
                </a:solidFill>
                <a:latin typeface="Arial"/>
                <a:ea typeface="Bierstadt"/>
              </a:rPr>
              <a:t>. Segundo </a:t>
            </a:r>
            <a:r>
              <a:rPr b="0" i="1" lang="pt-BR" sz="2000" spc="-1" strike="noStrike">
                <a:solidFill>
                  <a:schemeClr val="dk1"/>
                </a:solidFill>
                <a:latin typeface="Arial"/>
                <a:ea typeface="Bierstadt"/>
              </a:rPr>
              <a:t>Prensky (2001)</a:t>
            </a:r>
            <a:r>
              <a:rPr b="0" lang="pt-BR" sz="2000" spc="-1" strike="noStrike">
                <a:solidFill>
                  <a:schemeClr val="dk1"/>
                </a:solidFill>
                <a:latin typeface="Arial"/>
                <a:ea typeface="Bierstadt"/>
              </a:rPr>
              <a:t>, os jogos têm o potencial de aumentar o envolvimento dos alunos, tornando o processo de aprendizagem </a:t>
            </a:r>
            <a:r>
              <a:rPr b="1" lang="pt-BR" sz="2000" spc="-1" strike="noStrike">
                <a:solidFill>
                  <a:schemeClr val="dk1"/>
                </a:solidFill>
                <a:latin typeface="Arial"/>
                <a:ea typeface="Bierstadt"/>
              </a:rPr>
              <a:t>mais interativo e dinâmico</a:t>
            </a:r>
            <a:r>
              <a:rPr b="0" lang="pt-BR" sz="2000" spc="-1" strike="noStrike">
                <a:solidFill>
                  <a:schemeClr val="dk1"/>
                </a:solidFill>
                <a:latin typeface="Arial"/>
                <a:ea typeface="Bierstadt"/>
              </a:rPr>
              <a:t>. Além disso, </a:t>
            </a:r>
            <a:r>
              <a:rPr b="0" i="1" lang="pt-BR" sz="2000" spc="-1" strike="noStrike">
                <a:solidFill>
                  <a:schemeClr val="dk1"/>
                </a:solidFill>
                <a:latin typeface="Arial"/>
                <a:ea typeface="Bierstadt"/>
              </a:rPr>
              <a:t>Gee (2007)</a:t>
            </a:r>
            <a:r>
              <a:rPr b="0" lang="pt-BR" sz="2000" spc="-1" strike="noStrike">
                <a:solidFill>
                  <a:schemeClr val="dk1"/>
                </a:solidFill>
                <a:latin typeface="Arial"/>
                <a:ea typeface="Bierstadt"/>
              </a:rPr>
              <a:t> destaca que jogos oferecem um ambiente onde os estudantes podem tentar, errar, e aprender com os erros, o que favorece a melhor aprendizagem maneira prática e divertida.</a:t>
            </a:r>
            <a:endParaRPr b="0" lang="de-DE" sz="2000" spc="-1" strike="noStrike">
              <a:solidFill>
                <a:schemeClr val="dk1"/>
              </a:solidFill>
              <a:latin typeface="Bierstadt"/>
            </a:endParaRPr>
          </a:p>
        </p:txBody>
      </p:sp>
      <p:sp>
        <p:nvSpPr>
          <p:cNvPr id="112" name="PlaceHolder 3"/>
          <p:cNvSpPr>
            <a:spLocks noGrp="1"/>
          </p:cNvSpPr>
          <p:nvPr>
            <p:ph/>
          </p:nvPr>
        </p:nvSpPr>
        <p:spPr>
          <a:xfrm>
            <a:off x="6099120" y="2053080"/>
            <a:ext cx="5583960" cy="414540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lang="pt-BR" sz="2000" spc="-1" strike="noStrike">
                <a:solidFill>
                  <a:schemeClr val="dk1"/>
                </a:solidFill>
                <a:latin typeface="Arial"/>
                <a:ea typeface="Bierstadt"/>
              </a:rPr>
              <a:t>De acordo com </a:t>
            </a:r>
            <a:r>
              <a:rPr b="0" i="1" lang="pt-BR" sz="2000" spc="-1" strike="noStrike">
                <a:solidFill>
                  <a:schemeClr val="dk1"/>
                </a:solidFill>
                <a:latin typeface="Arial"/>
                <a:ea typeface="Bierstadt"/>
              </a:rPr>
              <a:t>Gee (2003)</a:t>
            </a:r>
            <a:r>
              <a:rPr b="0" lang="pt-BR" sz="2000" spc="-1" strike="noStrike">
                <a:solidFill>
                  <a:schemeClr val="dk1"/>
                </a:solidFill>
                <a:latin typeface="Arial"/>
                <a:ea typeface="Bierstadt"/>
              </a:rPr>
              <a:t>, os jogos digitais proporcionam ambientes de aprendizado ricos em interatividade e experimentação, permitindo que os alunos assumam papéis ativos e aprendam por </a:t>
            </a:r>
            <a:r>
              <a:rPr b="1" lang="pt-BR" sz="2000" spc="-1" strike="noStrike">
                <a:solidFill>
                  <a:schemeClr val="dk1"/>
                </a:solidFill>
                <a:latin typeface="Arial"/>
                <a:ea typeface="Bierstadt"/>
              </a:rPr>
              <a:t>meio da resolução de problemas e da prática</a:t>
            </a:r>
            <a:r>
              <a:rPr b="0" lang="pt-BR" sz="2000" spc="-1" strike="noStrike">
                <a:solidFill>
                  <a:schemeClr val="dk1"/>
                </a:solidFill>
                <a:latin typeface="Arial"/>
                <a:ea typeface="Bierstadt"/>
              </a:rPr>
              <a:t>. Isso reforça a ideia de que os jogos podem ser uma poderosa ferramenta pedagógica, oferecendo uma abordagem prática e dinâmica para o ensino de temas desafiadores, sem substituir métodos mais tradicionais, </a:t>
            </a:r>
            <a:r>
              <a:rPr b="1" lang="pt-BR" sz="2000" spc="-1" strike="noStrike">
                <a:solidFill>
                  <a:schemeClr val="dk1"/>
                </a:solidFill>
                <a:latin typeface="Arial"/>
                <a:ea typeface="Bierstadt"/>
              </a:rPr>
              <a:t>mas complementando-os</a:t>
            </a:r>
            <a:r>
              <a:rPr b="0" lang="pt-BR" sz="2000" spc="-1" strike="noStrike">
                <a:solidFill>
                  <a:schemeClr val="dk1"/>
                </a:solidFill>
                <a:latin typeface="Arial"/>
                <a:ea typeface="Bierstadt"/>
              </a:rPr>
              <a:t>.</a:t>
            </a:r>
            <a:endParaRPr b="0" lang="de-DE" sz="20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useBgFill="1">
        <p:nvSpPr>
          <p:cNvPr id="113" name="Rectangle 9">
            <a:extLst>
              <a:ext uri="{C183D7F6-B498-43B3-948B-1728B52AA6E4}">
                <adec:decorative xmlns:adec="http://schemas.microsoft.com/office/drawing/2017/decorative" val="1"/>
              </a:ext>
            </a:extLst>
          </p:cNvPr>
          <p:cNvSpPr/>
          <p:nvPr/>
        </p:nvSpPr>
        <p:spPr>
          <a:xfrm>
            <a:off x="0" y="0"/>
            <a:ext cx="1218852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114" name="PlaceHolder 1"/>
          <p:cNvSpPr>
            <a:spLocks noGrp="1"/>
          </p:cNvSpPr>
          <p:nvPr>
            <p:ph type="title"/>
          </p:nvPr>
        </p:nvSpPr>
        <p:spPr>
          <a:xfrm>
            <a:off x="518040" y="976320"/>
            <a:ext cx="4288320" cy="3364560"/>
          </a:xfrm>
          <a:prstGeom prst="rect">
            <a:avLst/>
          </a:prstGeom>
          <a:noFill/>
          <a:ln w="0">
            <a:noFill/>
          </a:ln>
        </p:spPr>
        <p:txBody>
          <a:bodyPr lIns="91440" rIns="91440" tIns="45720" bIns="45720" anchor="t">
            <a:normAutofit fontScale="87407"/>
          </a:bodyPr>
          <a:p>
            <a:pPr indent="0" defTabSz="914400">
              <a:lnSpc>
                <a:spcPct val="90000"/>
              </a:lnSpc>
              <a:buNone/>
            </a:pPr>
            <a:r>
              <a:rPr b="1" lang="pt-BR" sz="5400" spc="-1" strike="noStrike">
                <a:solidFill>
                  <a:schemeClr val="dk1"/>
                </a:solidFill>
                <a:latin typeface="Bierstadt"/>
              </a:rPr>
              <a:t>O potencial que os jogos educativos tem!</a:t>
            </a:r>
            <a:endParaRPr b="0" lang="de-DE" sz="5400" spc="-1" strike="noStrike">
              <a:solidFill>
                <a:schemeClr val="dk1"/>
              </a:solidFill>
              <a:latin typeface="Bierstadt"/>
            </a:endParaRPr>
          </a:p>
        </p:txBody>
      </p:sp>
      <p:sp>
        <p:nvSpPr>
          <p:cNvPr id="115" name="Rectangle 11">
            <a:extLst>
              <a:ext uri="{C183D7F6-B498-43B3-948B-1728B52AA6E4}">
                <adec:decorative xmlns:adec="http://schemas.microsoft.com/office/drawing/2017/decorative" val="1"/>
              </a:ext>
            </a:extLst>
          </p:cNvPr>
          <p:cNvSpPr/>
          <p:nvPr/>
        </p:nvSpPr>
        <p:spPr>
          <a:xfrm>
            <a:off x="518040" y="507960"/>
            <a:ext cx="42883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graphicFrame>
        <p:nvGraphicFramePr>
          <p:cNvPr id="1" name="Diagram1"/>
          <p:cNvGraphicFramePr/>
          <p:nvPr>
            <p:extLst>
              <p:ext uri="{D42A27DB-BD31-4B8C-83A1-F6EECF244321}">
                <p14:modId xmlns:p14="http://schemas.microsoft.com/office/powerpoint/2010/main" val="2986159536"/>
              </p:ext>
            </p:extLst>
          </p:nvPr>
        </p:nvGraphicFramePr>
        <p:xfrm>
          <a:off x="4987800" y="584280"/>
          <a:ext cx="6697800" cy="57614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6" name="Rectangle 9">
            <a:extLst>
              <a:ext uri="{C183D7F6-B498-43B3-948B-1728B52AA6E4}">
                <adec:decorative xmlns:adec="http://schemas.microsoft.com/office/drawing/2017/decorative" val="1"/>
              </a:ext>
            </a:extLst>
          </p:cNvPr>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Bierstadt"/>
            </a:endParaRPr>
          </a:p>
        </p:txBody>
      </p:sp>
      <p:sp>
        <p:nvSpPr>
          <p:cNvPr id="117" name="Rectangle 11">
            <a:extLst>
              <a:ext uri="{C183D7F6-B498-43B3-948B-1728B52AA6E4}">
                <adec:decorative xmlns:adec="http://schemas.microsoft.com/office/drawing/2017/decorative" val="1"/>
              </a:ext>
            </a:extLst>
          </p:cNvPr>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Bierstadt"/>
            </a:endParaRPr>
          </a:p>
        </p:txBody>
      </p:sp>
      <p:sp>
        <p:nvSpPr>
          <p:cNvPr id="118" name="Rectangle 13">
            <a:extLst>
              <a:ext uri="{C183D7F6-B498-43B3-948B-1728B52AA6E4}">
                <adec:decorative xmlns:adec="http://schemas.microsoft.com/office/drawing/2017/decorative" val="1"/>
              </a:ext>
            </a:extLst>
          </p:cNvPr>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Bierstadt"/>
            </a:endParaRPr>
          </a:p>
        </p:txBody>
      </p:sp>
      <p:sp useBgFill="1">
        <p:nvSpPr>
          <p:cNvPr id="119" name="Rectangle 15">
            <a:extLst>
              <a:ext uri="{C183D7F6-B498-43B3-948B-1728B52AA6E4}">
                <adec:decorative xmlns:adec="http://schemas.microsoft.com/office/drawing/2017/decorative" val="1"/>
              </a:ext>
            </a:extLst>
          </p:cNvPr>
          <p:cNvSpPr/>
          <p:nvPr/>
        </p:nvSpPr>
        <p:spPr>
          <a:xfrm>
            <a:off x="0" y="0"/>
            <a:ext cx="1218852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Bierstadt"/>
            </a:endParaRPr>
          </a:p>
        </p:txBody>
      </p:sp>
      <p:pic>
        <p:nvPicPr>
          <p:cNvPr id="120" name="Espaço Reservado para Imagem 4" descr="Padrão do plano de fundo&#10;&#10;Descrição gerada automaticamente"/>
          <p:cNvPicPr/>
          <p:nvPr/>
        </p:nvPicPr>
        <p:blipFill>
          <a:blip r:embed="rId1"/>
          <a:srcRect l="0" t="0" r="0" b="3225"/>
          <a:stretch/>
        </p:blipFill>
        <p:spPr>
          <a:xfrm>
            <a:off x="518040" y="2299320"/>
            <a:ext cx="5577840" cy="4048200"/>
          </a:xfrm>
          <a:prstGeom prst="rect">
            <a:avLst/>
          </a:prstGeom>
          <a:ln w="0">
            <a:noFill/>
          </a:ln>
        </p:spPr>
      </p:pic>
      <p:sp>
        <p:nvSpPr>
          <p:cNvPr id="121" name="PlaceHolder 1"/>
          <p:cNvSpPr>
            <a:spLocks noGrp="1"/>
          </p:cNvSpPr>
          <p:nvPr>
            <p:ph type="title"/>
          </p:nvPr>
        </p:nvSpPr>
        <p:spPr>
          <a:xfrm>
            <a:off x="518040" y="976320"/>
            <a:ext cx="11152800" cy="1113480"/>
          </a:xfrm>
          <a:prstGeom prst="rect">
            <a:avLst/>
          </a:prstGeom>
          <a:noFill/>
          <a:ln w="0">
            <a:noFill/>
          </a:ln>
        </p:spPr>
        <p:txBody>
          <a:bodyPr lIns="91440" rIns="91440" tIns="45720" bIns="45720" anchor="t">
            <a:normAutofit/>
          </a:bodyPr>
          <a:p>
            <a:pPr indent="0" defTabSz="914400">
              <a:lnSpc>
                <a:spcPct val="100000"/>
              </a:lnSpc>
              <a:buNone/>
            </a:pPr>
            <a:r>
              <a:rPr b="1" lang="en-US" sz="4400" spc="-1" strike="noStrike">
                <a:solidFill>
                  <a:schemeClr val="dk1"/>
                </a:solidFill>
                <a:latin typeface="Bierstadt"/>
              </a:rPr>
              <a:t>Groburó</a:t>
            </a:r>
            <a:endParaRPr b="0" lang="de-DE" sz="4400" spc="-1" strike="noStrike">
              <a:solidFill>
                <a:schemeClr val="dk1"/>
              </a:solidFill>
              <a:latin typeface="Bierstadt"/>
            </a:endParaRPr>
          </a:p>
        </p:txBody>
      </p:sp>
      <p:sp>
        <p:nvSpPr>
          <p:cNvPr id="122" name="PlaceHolder 2"/>
          <p:cNvSpPr>
            <a:spLocks noGrp="1"/>
          </p:cNvSpPr>
          <p:nvPr>
            <p:ph/>
          </p:nvPr>
        </p:nvSpPr>
        <p:spPr>
          <a:xfrm>
            <a:off x="6511680" y="2299320"/>
            <a:ext cx="5159160" cy="4048200"/>
          </a:xfrm>
          <a:prstGeom prst="rect">
            <a:avLst/>
          </a:prstGeom>
          <a:noFill/>
          <a:ln w="0">
            <a:noFill/>
          </a:ln>
        </p:spPr>
        <p:txBody>
          <a:bodyPr lIns="91440" rIns="91440" tIns="45720" bIns="45720" anchor="t">
            <a:normAutofit fontScale="86830"/>
          </a:bodyPr>
          <a:p>
            <a:pPr indent="0" defTabSz="914400">
              <a:lnSpc>
                <a:spcPct val="110000"/>
              </a:lnSpc>
              <a:spcBef>
                <a:spcPts val="1001"/>
              </a:spcBef>
              <a:buNone/>
              <a:tabLst>
                <a:tab algn="l" pos="0"/>
              </a:tabLst>
            </a:pPr>
            <a:r>
              <a:rPr b="1" lang="en-US" sz="1800" spc="-1" strike="noStrike">
                <a:solidFill>
                  <a:schemeClr val="dk1"/>
                </a:solidFill>
                <a:latin typeface="Arial"/>
                <a:ea typeface="Bierstadt"/>
              </a:rPr>
              <a:t>Objetivo:</a:t>
            </a:r>
            <a:r>
              <a:rPr b="0" lang="en-US" sz="1800" spc="-1" strike="noStrike">
                <a:solidFill>
                  <a:schemeClr val="dk1"/>
                </a:solidFill>
                <a:latin typeface="Arial"/>
                <a:ea typeface="Bierstadt"/>
              </a:rPr>
              <a:t> O jogo tem como principal objetivo ensinar os jogadores sobre o funcionamento do sistema imunológico de maneira interativa e divertida. Os jogadores controlam cientistas que representam as células de defesa do corpo e enfrentam diferentes tipos de patógenos.</a:t>
            </a:r>
            <a:endParaRPr b="0" lang="de-DE" sz="1800" spc="-1" strike="noStrike">
              <a:solidFill>
                <a:schemeClr val="dk1"/>
              </a:solidFill>
              <a:latin typeface="Bierstadt"/>
            </a:endParaRPr>
          </a:p>
          <a:p>
            <a:pPr indent="0" defTabSz="914400">
              <a:lnSpc>
                <a:spcPct val="110000"/>
              </a:lnSpc>
              <a:spcBef>
                <a:spcPts val="1001"/>
              </a:spcBef>
              <a:buNone/>
              <a:tabLst>
                <a:tab algn="l" pos="0"/>
              </a:tabLst>
            </a:pPr>
            <a:r>
              <a:rPr b="1" lang="en-US" sz="1800" spc="-1" strike="noStrike">
                <a:solidFill>
                  <a:schemeClr val="dk1"/>
                </a:solidFill>
                <a:latin typeface="Arial"/>
                <a:ea typeface="Bierstadt"/>
              </a:rPr>
              <a:t>Como Ele Ensina:</a:t>
            </a:r>
            <a:r>
              <a:rPr b="0" lang="en-US" sz="1800" spc="-1" strike="noStrike">
                <a:solidFill>
                  <a:schemeClr val="dk1"/>
                </a:solidFill>
                <a:latin typeface="Arial"/>
                <a:ea typeface="Bierstadt"/>
              </a:rPr>
              <a:t> Groburó utiliza mecânicas de jogo para simular o comportamento das células do sistema imunológico, como macrófagos, enquanto enfrentam ameaças como vírus e bactérias. Cada fase do jogo introduz novos tipos de patógenos, e mostra como o globuro branco combate essas doenças,</a:t>
            </a:r>
            <a:r>
              <a:rPr b="1" lang="en-US" sz="1800" spc="-1" strike="noStrike">
                <a:solidFill>
                  <a:schemeClr val="dk1"/>
                </a:solidFill>
                <a:latin typeface="Arial"/>
                <a:ea typeface="Bierstadt"/>
              </a:rPr>
              <a:t> permitindo que os jogadores aprendam ativamente à medida que jogam</a:t>
            </a:r>
            <a:r>
              <a:rPr b="0" lang="en-US" sz="1800" spc="-1" strike="noStrike">
                <a:solidFill>
                  <a:schemeClr val="dk1"/>
                </a:solidFill>
                <a:latin typeface="Arial"/>
                <a:ea typeface="Bierstadt"/>
              </a:rPr>
              <a:t>.</a:t>
            </a:r>
            <a:endParaRPr b="0" lang="de-DE" sz="1800" spc="-1" strike="noStrike">
              <a:solidFill>
                <a:schemeClr val="dk1"/>
              </a:solidFill>
              <a:latin typeface="Bierstadt"/>
            </a:endParaRPr>
          </a:p>
          <a:p>
            <a:pPr indent="0" defTabSz="914400">
              <a:lnSpc>
                <a:spcPct val="110000"/>
              </a:lnSpc>
              <a:spcBef>
                <a:spcPts val="1001"/>
              </a:spcBef>
              <a:buNone/>
              <a:tabLst>
                <a:tab algn="l" pos="0"/>
              </a:tabLst>
            </a:pPr>
            <a:endParaRPr b="0" lang="de-DE" sz="1800" spc="-1" strike="noStrike">
              <a:solidFill>
                <a:schemeClr val="dk1"/>
              </a:solidFill>
              <a:latin typeface="Bierstadt"/>
            </a:endParaRPr>
          </a:p>
        </p:txBody>
      </p:sp>
      <p:sp>
        <p:nvSpPr>
          <p:cNvPr id="123" name="Freeform: Shape 17">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pc="-1" strike="noStrike">
              <a:solidFill>
                <a:schemeClr val="lt1"/>
              </a:solidFill>
              <a:latin typeface="Bierstadt"/>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518040" y="978480"/>
            <a:ext cx="5020920" cy="4870080"/>
          </a:xfrm>
          <a:prstGeom prst="rect">
            <a:avLst/>
          </a:prstGeom>
          <a:noFill/>
          <a:ln w="0">
            <a:noFill/>
          </a:ln>
        </p:spPr>
        <p:txBody>
          <a:bodyPr lIns="91440" rIns="91440" tIns="45720" bIns="45720" anchor="t">
            <a:noAutofit/>
          </a:bodyPr>
          <a:p>
            <a:pPr indent="0" defTabSz="914400">
              <a:lnSpc>
                <a:spcPct val="100000"/>
              </a:lnSpc>
              <a:buNone/>
            </a:pPr>
            <a:r>
              <a:rPr b="1" lang="pt-BR" sz="5400" spc="-1" strike="noStrike">
                <a:solidFill>
                  <a:schemeClr val="dk1"/>
                </a:solidFill>
                <a:latin typeface="Bierstadt"/>
              </a:rPr>
              <a:t>Como que Groburó buscou inovar no uso de jogos educativos?</a:t>
            </a:r>
            <a:endParaRPr b="0" lang="de-DE" sz="5400" spc="-1" strike="noStrike">
              <a:solidFill>
                <a:schemeClr val="dk1"/>
              </a:solidFill>
              <a:latin typeface="Bierstadt"/>
            </a:endParaRPr>
          </a:p>
        </p:txBody>
      </p:sp>
      <p:sp>
        <p:nvSpPr>
          <p:cNvPr id="125" name="PlaceHolder 2"/>
          <p:cNvSpPr>
            <a:spLocks noGrp="1"/>
          </p:cNvSpPr>
          <p:nvPr>
            <p:ph/>
          </p:nvPr>
        </p:nvSpPr>
        <p:spPr>
          <a:xfrm>
            <a:off x="6662160" y="969120"/>
            <a:ext cx="5020920" cy="4870080"/>
          </a:xfrm>
          <a:prstGeom prst="rect">
            <a:avLst/>
          </a:prstGeom>
          <a:noFill/>
          <a:ln w="0">
            <a:noFill/>
          </a:ln>
        </p:spPr>
        <p:txBody>
          <a:bodyPr lIns="91440" rIns="91440" tIns="45720" bIns="45720" anchor="t">
            <a:noAutofit/>
          </a:bodyPr>
          <a:p>
            <a:pPr indent="0" defTabSz="914400">
              <a:lnSpc>
                <a:spcPct val="110000"/>
              </a:lnSpc>
              <a:spcBef>
                <a:spcPts val="1001"/>
              </a:spcBef>
              <a:buNone/>
              <a:tabLst>
                <a:tab algn="l" pos="0"/>
              </a:tabLst>
            </a:pPr>
            <a:r>
              <a:rPr b="0" lang="pt-BR" sz="1800" spc="-1" strike="noStrike">
                <a:solidFill>
                  <a:schemeClr val="dk1"/>
                </a:solidFill>
                <a:latin typeface="Arial"/>
                <a:ea typeface="Bierstadt"/>
              </a:rPr>
              <a:t>Nosso projeto inova ao combinar mecânicas de jogos com uma abordagem pedagógica moderna, </a:t>
            </a:r>
            <a:r>
              <a:rPr b="1" lang="pt-BR" sz="1800" spc="-1" strike="noStrike">
                <a:solidFill>
                  <a:schemeClr val="dk1"/>
                </a:solidFill>
                <a:latin typeface="Arial"/>
                <a:ea typeface="Bierstadt"/>
              </a:rPr>
              <a:t>indo além de quizzes ou simples tarefas</a:t>
            </a:r>
            <a:r>
              <a:rPr b="0" lang="pt-BR" sz="1800" spc="-1" strike="noStrike">
                <a:solidFill>
                  <a:schemeClr val="dk1"/>
                </a:solidFill>
                <a:latin typeface="Arial"/>
                <a:ea typeface="Bierstadt"/>
              </a:rPr>
              <a:t>. Ao criar um ambiente interativo em que os jogadores assumem o papel de defensores do corpo humano, o jogo permite </a:t>
            </a:r>
            <a:r>
              <a:rPr b="1" lang="pt-BR" sz="1800" spc="-1" strike="noStrike">
                <a:solidFill>
                  <a:schemeClr val="dk1"/>
                </a:solidFill>
                <a:latin typeface="Arial"/>
                <a:ea typeface="Bierstadt"/>
              </a:rPr>
              <a:t>que aprendam na prática como funciona o sistema imunológico</a:t>
            </a:r>
            <a:r>
              <a:rPr b="0" lang="pt-BR" sz="1800" spc="-1" strike="noStrike">
                <a:solidFill>
                  <a:schemeClr val="dk1"/>
                </a:solidFill>
                <a:latin typeface="Arial"/>
                <a:ea typeface="Bierstadt"/>
              </a:rPr>
              <a:t>. Essa abordagem ativa o envolvimento e a curiosidade sobre o assunto, proporcionando uma experiência mais imersiva do que métodos tradicionais de ensino. O objetivo é que o jogador compreenda conceitos complexos de forma mais leve e divertida, </a:t>
            </a:r>
            <a:r>
              <a:rPr b="1" lang="pt-BR" sz="1800" spc="-1" strike="noStrike">
                <a:solidFill>
                  <a:schemeClr val="dk1"/>
                </a:solidFill>
                <a:latin typeface="Arial"/>
                <a:ea typeface="Bierstadt"/>
              </a:rPr>
              <a:t>facilitando o entendimento e a retenção do conteúdo</a:t>
            </a:r>
            <a:r>
              <a:rPr b="0" lang="pt-BR" sz="1800" spc="-1" strike="noStrike">
                <a:solidFill>
                  <a:schemeClr val="dk1"/>
                </a:solidFill>
                <a:latin typeface="Arial"/>
                <a:ea typeface="Bierstadt"/>
              </a:rPr>
              <a:t>.</a:t>
            </a:r>
            <a:endParaRPr b="0" lang="de-DE" sz="1800" spc="-1" strike="noStrike">
              <a:solidFill>
                <a:schemeClr val="dk1"/>
              </a:solidFill>
              <a:latin typeface="Bierstadt"/>
            </a:endParaRPr>
          </a:p>
          <a:p>
            <a:pPr indent="0" defTabSz="914400">
              <a:lnSpc>
                <a:spcPct val="110000"/>
              </a:lnSpc>
              <a:spcBef>
                <a:spcPts val="1001"/>
              </a:spcBef>
              <a:buNone/>
              <a:tabLst>
                <a:tab algn="l" pos="0"/>
              </a:tabLst>
            </a:pPr>
            <a:endParaRPr b="0" lang="de-DE" sz="20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518040" y="978480"/>
            <a:ext cx="5020920" cy="5073840"/>
          </a:xfrm>
          <a:prstGeom prst="rect">
            <a:avLst/>
          </a:prstGeom>
          <a:noFill/>
          <a:ln w="0">
            <a:noFill/>
          </a:ln>
        </p:spPr>
        <p:txBody>
          <a:bodyPr lIns="91440" rIns="91440" tIns="45720" bIns="45720" anchor="t">
            <a:noAutofit/>
          </a:bodyPr>
          <a:p>
            <a:pPr indent="0" defTabSz="914400">
              <a:lnSpc>
                <a:spcPct val="100000"/>
              </a:lnSpc>
              <a:buNone/>
            </a:pPr>
            <a:r>
              <a:rPr b="1" lang="pt-BR" sz="5400" spc="-1" strike="noStrike">
                <a:solidFill>
                  <a:schemeClr val="dk1"/>
                </a:solidFill>
                <a:latin typeface="Bierstadt"/>
              </a:rPr>
              <a:t>Por que escolhemos a Godot Engine para esse projeto?</a:t>
            </a:r>
            <a:endParaRPr b="0" lang="de-DE" sz="5400" spc="-1" strike="noStrike">
              <a:solidFill>
                <a:schemeClr val="dk1"/>
              </a:solidFill>
              <a:latin typeface="Bierstadt"/>
            </a:endParaRPr>
          </a:p>
        </p:txBody>
      </p:sp>
      <p:sp>
        <p:nvSpPr>
          <p:cNvPr id="127" name="PlaceHolder 2"/>
          <p:cNvSpPr>
            <a:spLocks noGrp="1"/>
          </p:cNvSpPr>
          <p:nvPr>
            <p:ph type="subTitle"/>
          </p:nvPr>
        </p:nvSpPr>
        <p:spPr>
          <a:xfrm>
            <a:off x="6662160" y="989640"/>
            <a:ext cx="5020920" cy="4856760"/>
          </a:xfrm>
          <a:prstGeom prst="rect">
            <a:avLst/>
          </a:prstGeom>
          <a:noFill/>
          <a:ln w="0">
            <a:noFill/>
          </a:ln>
        </p:spPr>
        <p:txBody>
          <a:bodyPr lIns="91440" rIns="91440" tIns="45720" bIns="45720" anchor="t">
            <a:normAutofit fontScale="93195" lnSpcReduction="10000"/>
          </a:bodyPr>
          <a:p>
            <a:pPr indent="0" defTabSz="914400">
              <a:lnSpc>
                <a:spcPct val="100000"/>
              </a:lnSpc>
              <a:spcBef>
                <a:spcPts val="1001"/>
              </a:spcBef>
              <a:buNone/>
              <a:tabLst>
                <a:tab algn="l" pos="0"/>
              </a:tabLst>
            </a:pPr>
            <a:r>
              <a:rPr b="0" lang="pt-BR" sz="2200" spc="-1" strike="noStrike">
                <a:solidFill>
                  <a:schemeClr val="dk1"/>
                </a:solidFill>
                <a:latin typeface="Arial"/>
                <a:ea typeface="Bierstadt"/>
              </a:rPr>
              <a:t>Para o desenvolvimento do jogo Groburó, optamos pela Godot Engine como nossa ferramenta de criação. A escolha foi baseada principalmente na experiência que Luiz Fernando tem com a ferramenta, adquirida ao longo dos últimos 3 anos. Embora nunca tivéssemos lançado algo até esse projeto, a experiência prévia com a Godot </a:t>
            </a:r>
            <a:r>
              <a:rPr b="1" lang="pt-BR" sz="2200" spc="-1" strike="noStrike">
                <a:solidFill>
                  <a:schemeClr val="dk1"/>
                </a:solidFill>
                <a:latin typeface="Arial"/>
                <a:ea typeface="Bierstadt"/>
              </a:rPr>
              <a:t>nos permitiu acelerar o desenvolvimento e focar em inovar nas mecânicas de jogo</a:t>
            </a:r>
            <a:r>
              <a:rPr b="0" lang="pt-BR" sz="2200" spc="-1" strike="noStrike">
                <a:solidFill>
                  <a:schemeClr val="dk1"/>
                </a:solidFill>
                <a:latin typeface="Arial"/>
                <a:ea typeface="Bierstadt"/>
              </a:rPr>
              <a:t>. A engine, por ser de código aberto e oferecer uma vasta gama de recursos, nos possibilitou criar um jogo  de maneira leve e prática, o que mais </a:t>
            </a:r>
            <a:r>
              <a:rPr b="0" lang="pt-BR" sz="2200" spc="-1" strike="noStrike">
                <a:solidFill>
                  <a:schemeClr val="dk1"/>
                </a:solidFill>
                <a:latin typeface="Bierstadt"/>
                <a:ea typeface="Bierstadt"/>
              </a:rPr>
              <a:t>quisemos</a:t>
            </a:r>
            <a:r>
              <a:rPr b="0" lang="pt-BR" sz="2200" spc="-1" strike="noStrike">
                <a:solidFill>
                  <a:schemeClr val="dk1"/>
                </a:solidFill>
                <a:latin typeface="Arial"/>
                <a:ea typeface="Bierstadt"/>
              </a:rPr>
              <a:t> buscar no jogo.</a:t>
            </a:r>
            <a:endParaRPr b="0" lang="pt-BR"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518040" y="978480"/>
            <a:ext cx="5020920" cy="4870080"/>
          </a:xfrm>
          <a:prstGeom prst="rect">
            <a:avLst/>
          </a:prstGeom>
          <a:noFill/>
          <a:ln w="0">
            <a:noFill/>
          </a:ln>
        </p:spPr>
        <p:txBody>
          <a:bodyPr lIns="91440" rIns="91440" tIns="45720" bIns="45720" anchor="t">
            <a:noAutofit/>
          </a:bodyPr>
          <a:p>
            <a:pPr indent="0" defTabSz="914400">
              <a:lnSpc>
                <a:spcPct val="100000"/>
              </a:lnSpc>
              <a:buNone/>
            </a:pPr>
            <a:r>
              <a:rPr b="1" lang="pt-BR" sz="5400" spc="-1" strike="noStrike">
                <a:solidFill>
                  <a:schemeClr val="dk1"/>
                </a:solidFill>
                <a:latin typeface="Bierstadt"/>
              </a:rPr>
              <a:t>Desenvolvimento e aperfeiçoamento do jogo</a:t>
            </a:r>
            <a:endParaRPr b="0" lang="de-DE" sz="5400" spc="-1" strike="noStrike">
              <a:solidFill>
                <a:schemeClr val="dk1"/>
              </a:solidFill>
              <a:latin typeface="Bierstadt"/>
            </a:endParaRPr>
          </a:p>
        </p:txBody>
      </p:sp>
      <p:sp>
        <p:nvSpPr>
          <p:cNvPr id="129" name="PlaceHolder 2"/>
          <p:cNvSpPr>
            <a:spLocks noGrp="1"/>
          </p:cNvSpPr>
          <p:nvPr>
            <p:ph/>
          </p:nvPr>
        </p:nvSpPr>
        <p:spPr>
          <a:xfrm>
            <a:off x="6662160" y="969120"/>
            <a:ext cx="5020920" cy="4870080"/>
          </a:xfrm>
          <a:prstGeom prst="rect">
            <a:avLst/>
          </a:prstGeom>
          <a:noFill/>
          <a:ln w="0">
            <a:noFill/>
          </a:ln>
        </p:spPr>
        <p:txBody>
          <a:bodyPr lIns="91440" rIns="91440" tIns="45720" bIns="45720" anchor="t">
            <a:normAutofit fontScale="93441" lnSpcReduction="10000"/>
          </a:bodyPr>
          <a:p>
            <a:pPr indent="0" defTabSz="914400">
              <a:lnSpc>
                <a:spcPct val="110000"/>
              </a:lnSpc>
              <a:spcBef>
                <a:spcPts val="1001"/>
              </a:spcBef>
              <a:buNone/>
              <a:tabLst>
                <a:tab algn="l" pos="0"/>
              </a:tabLst>
            </a:pPr>
            <a:r>
              <a:rPr b="0" lang="pt-BR" sz="2000" spc="-1" strike="noStrike">
                <a:solidFill>
                  <a:schemeClr val="dk1"/>
                </a:solidFill>
                <a:latin typeface="Arial"/>
                <a:ea typeface="Bierstadt"/>
              </a:rPr>
              <a:t>O desenvolvimento de Groburó envolveu </a:t>
            </a:r>
            <a:r>
              <a:rPr b="1" lang="pt-BR" sz="2000" spc="-1" strike="noStrike">
                <a:solidFill>
                  <a:schemeClr val="dk1"/>
                </a:solidFill>
                <a:latin typeface="Arial"/>
                <a:ea typeface="Bierstadt"/>
              </a:rPr>
              <a:t>várias fases</a:t>
            </a:r>
            <a:r>
              <a:rPr b="0" lang="pt-BR" sz="2000" spc="-1" strike="noStrike">
                <a:solidFill>
                  <a:schemeClr val="dk1"/>
                </a:solidFill>
                <a:latin typeface="Arial"/>
                <a:ea typeface="Bierstadt"/>
              </a:rPr>
              <a:t>, começando com a criação de protótipos iniciais para testar as mecânicas do jogo e garantir uma experiência fluida. Esses protótipos foram submetidos a diversos testes internos e externos, com o objetivo de identificar melhorias e pontos nos quais acertamos.</a:t>
            </a:r>
            <a:r>
              <a:rPr b="1" lang="pt-BR" sz="2000" spc="-1" strike="noStrike">
                <a:solidFill>
                  <a:schemeClr val="dk1"/>
                </a:solidFill>
                <a:latin typeface="Arial"/>
                <a:ea typeface="Bierstadt"/>
              </a:rPr>
              <a:t> O feedback dos jogadores foi essencial</a:t>
            </a:r>
            <a:r>
              <a:rPr b="0" lang="pt-BR" sz="2000" spc="-1" strike="noStrike">
                <a:solidFill>
                  <a:schemeClr val="dk1"/>
                </a:solidFill>
                <a:latin typeface="Arial"/>
                <a:ea typeface="Bierstadt"/>
              </a:rPr>
              <a:t>, ajudando a melhorar, os ainda inacabados, gráficos, a jogabilidade e os elementos sobre o tema escolhido. O processo iterativo garantiu que o jogo final fosse mais acessível, divertido e eficiente no ensino do sistema imunológico, alinhando-se ao </a:t>
            </a:r>
            <a:r>
              <a:rPr b="1" lang="pt-BR" sz="2000" spc="-1" strike="noStrike">
                <a:solidFill>
                  <a:schemeClr val="dk1"/>
                </a:solidFill>
                <a:latin typeface="Arial"/>
                <a:ea typeface="Bierstadt"/>
              </a:rPr>
              <a:t>objetivo educacional do projeto.</a:t>
            </a:r>
            <a:endParaRPr b="0" lang="de-DE" sz="20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518040" y="978480"/>
            <a:ext cx="5020560" cy="2270160"/>
          </a:xfrm>
          <a:prstGeom prst="rect">
            <a:avLst/>
          </a:prstGeom>
          <a:noFill/>
          <a:ln w="0">
            <a:noFill/>
          </a:ln>
        </p:spPr>
        <p:txBody>
          <a:bodyPr lIns="91440" rIns="91440" tIns="45720" bIns="45720" anchor="t">
            <a:noAutofit/>
          </a:bodyPr>
          <a:p>
            <a:pPr indent="0" defTabSz="914400">
              <a:lnSpc>
                <a:spcPct val="100000"/>
              </a:lnSpc>
              <a:buNone/>
            </a:pPr>
            <a:r>
              <a:rPr b="1" lang="pt-BR" sz="4400" spc="-1" strike="noStrike">
                <a:solidFill>
                  <a:schemeClr val="dk1"/>
                </a:solidFill>
                <a:latin typeface="Arial"/>
                <a:ea typeface="Bierstadt"/>
              </a:rPr>
              <a:t>Desafios e Aprendizados</a:t>
            </a:r>
            <a:endParaRPr b="0" lang="de-DE" sz="4400" spc="-1" strike="noStrike">
              <a:solidFill>
                <a:schemeClr val="dk1"/>
              </a:solidFill>
              <a:latin typeface="Bierstadt"/>
            </a:endParaRPr>
          </a:p>
        </p:txBody>
      </p:sp>
      <p:pic>
        <p:nvPicPr>
          <p:cNvPr id="131" name="Espaço Reservado para Imagem 4" descr="foto do jogo ainda em teste e com artes inalteradas"/>
          <p:cNvPicPr/>
          <p:nvPr/>
        </p:nvPicPr>
        <p:blipFill>
          <a:blip r:embed="rId1"/>
          <a:srcRect l="21002" t="0" r="21002" b="0"/>
          <a:stretch/>
        </p:blipFill>
        <p:spPr>
          <a:xfrm>
            <a:off x="6662160" y="987480"/>
            <a:ext cx="5026680" cy="4873320"/>
          </a:xfrm>
          <a:prstGeom prst="rect">
            <a:avLst/>
          </a:prstGeom>
          <a:ln w="0">
            <a:noFill/>
          </a:ln>
        </p:spPr>
      </p:pic>
      <p:sp>
        <p:nvSpPr>
          <p:cNvPr id="132" name="PlaceHolder 2"/>
          <p:cNvSpPr>
            <a:spLocks noGrp="1"/>
          </p:cNvSpPr>
          <p:nvPr>
            <p:ph/>
          </p:nvPr>
        </p:nvSpPr>
        <p:spPr>
          <a:xfrm>
            <a:off x="518040" y="3416760"/>
            <a:ext cx="5575680" cy="2844000"/>
          </a:xfrm>
          <a:prstGeom prst="rect">
            <a:avLst/>
          </a:prstGeom>
          <a:noFill/>
          <a:ln w="0">
            <a:noFill/>
          </a:ln>
        </p:spPr>
        <p:txBody>
          <a:bodyPr lIns="91440" rIns="91440" tIns="45720" bIns="45720" anchor="t">
            <a:normAutofit fontScale="80466" lnSpcReduction="10000"/>
          </a:bodyPr>
          <a:p>
            <a:pPr indent="0" defTabSz="914400">
              <a:lnSpc>
                <a:spcPct val="110000"/>
              </a:lnSpc>
              <a:spcBef>
                <a:spcPts val="1001"/>
              </a:spcBef>
              <a:buNone/>
              <a:tabLst>
                <a:tab algn="l" pos="0"/>
              </a:tabLst>
            </a:pPr>
            <a:r>
              <a:rPr b="0" lang="pt-BR" sz="2200" spc="-1" strike="noStrike">
                <a:solidFill>
                  <a:schemeClr val="dk1"/>
                </a:solidFill>
                <a:latin typeface="Arial"/>
                <a:ea typeface="Bierstadt"/>
              </a:rPr>
              <a:t>O maior desafio no desenvolvimento do </a:t>
            </a:r>
            <a:r>
              <a:rPr b="0" i="1" lang="pt-BR" sz="2200" spc="-1" strike="noStrike">
                <a:solidFill>
                  <a:schemeClr val="dk1"/>
                </a:solidFill>
                <a:latin typeface="Arial"/>
                <a:ea typeface="Bierstadt"/>
              </a:rPr>
              <a:t>Groburó</a:t>
            </a:r>
            <a:r>
              <a:rPr b="0" lang="pt-BR" sz="2200" spc="-1" strike="noStrike">
                <a:solidFill>
                  <a:schemeClr val="dk1"/>
                </a:solidFill>
                <a:latin typeface="Arial"/>
                <a:ea typeface="Bierstadt"/>
              </a:rPr>
              <a:t> foi a criação das artes, já que não tínhamos muita experiência com design gráfico. Em contrapartida, a programação foi mais tranquila devido à experiência de 3 anos com a Godot Engine. No entanto, o principal aprendizado foi</a:t>
            </a:r>
            <a:r>
              <a:rPr b="1" lang="pt-BR" sz="2200" spc="-1" strike="noStrike">
                <a:solidFill>
                  <a:schemeClr val="dk1"/>
                </a:solidFill>
                <a:latin typeface="Arial"/>
                <a:ea typeface="Bierstadt"/>
              </a:rPr>
              <a:t> encontrar o equilíbrio entre ensinar sobre o sistema imunológico e garantir que o jogo fosse divertido</a:t>
            </a:r>
            <a:r>
              <a:rPr b="0" lang="pt-BR" sz="2200" spc="-1" strike="noStrike">
                <a:solidFill>
                  <a:schemeClr val="dk1"/>
                </a:solidFill>
                <a:latin typeface="Arial"/>
                <a:ea typeface="Bierstadt"/>
              </a:rPr>
              <a:t>, sem que o conteúdo educativo prejudicasse a experiência do jogador.</a:t>
            </a:r>
            <a:endParaRPr b="0" lang="de-DE" sz="2200" spc="-1" strike="noStrike">
              <a:solidFill>
                <a:schemeClr val="dk1"/>
              </a:solidFill>
              <a:latin typeface="Bierstadt"/>
            </a:endParaRPr>
          </a:p>
        </p:txBody>
      </p:sp>
      <p:sp>
        <p:nvSpPr>
          <p:cNvPr id="133" name="CaixaDeTexto 7"/>
          <p:cNvSpPr/>
          <p:nvPr/>
        </p:nvSpPr>
        <p:spPr>
          <a:xfrm>
            <a:off x="6653880" y="5946480"/>
            <a:ext cx="5020560" cy="273960"/>
          </a:xfrm>
          <a:prstGeom prst="rect">
            <a:avLst/>
          </a:prstGeom>
          <a:noFill/>
          <a:ln w="0">
            <a:noFill/>
          </a:ln>
        </p:spPr>
        <p:style>
          <a:lnRef idx="0"/>
          <a:fillRef idx="0"/>
          <a:effectRef idx="0"/>
          <a:fontRef idx="minor"/>
        </p:style>
        <p:txBody>
          <a:bodyPr numCol="1" spcCol="0" horzOverflow="overflow" anchor="t">
            <a:spAutoFit/>
          </a:bodyPr>
          <a:p>
            <a:pPr defTabSz="914400">
              <a:lnSpc>
                <a:spcPct val="100000"/>
              </a:lnSpc>
            </a:pPr>
            <a:r>
              <a:rPr b="1" lang="pt-BR" sz="1200" spc="-1" strike="noStrike" u="sng">
                <a:solidFill>
                  <a:schemeClr val="dk1"/>
                </a:solidFill>
                <a:uFillTx/>
                <a:latin typeface="Arial"/>
                <a:ea typeface="Bierstadt"/>
              </a:rPr>
              <a:t>foto do jogo ainda em teste e com artes em fase inicial</a:t>
            </a:r>
            <a:endParaRPr b="0" lang="pt-B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GestaltVTI">
  <a:themeElements>
    <a:clrScheme name="Custom 86">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GestaltVTI">
  <a:themeElements>
    <a:clrScheme name="Custom 86">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GestaltVTI">
  <a:themeElements>
    <a:clrScheme name="Custom 86">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GestaltVTI">
  <a:themeElements>
    <a:clrScheme name="Custom 86">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GestaltVTI">
  <a:themeElements>
    <a:clrScheme name="Custom 86">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GestaltVTI">
  <a:themeElements>
    <a:clrScheme name="Custom 86">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GestaltVTI">
  <a:themeElements>
    <a:clrScheme name="Custom 86">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GestaltVTI">
  <a:themeElements>
    <a:clrScheme name="Custom 86">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GestaltVTI">
  <a:themeElements>
    <a:clrScheme name="Custom 86">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GestaltVTI">
  <a:themeElements>
    <a:clrScheme name="Custom 86">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GestaltVTI">
  <a:themeElements>
    <a:clrScheme name="Custom 86">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LibreOffice/24.2.0.3$Windows_X86_64 LibreOffice_project/da48488a73ddd66ea24cf16bbc4f7b9c08e9bea1</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2024-09-08T13:49:30Z</dcterms:created>
  <dc:creator/>
  <dc:description/>
  <dc:language>pt-BR</dc:language>
  <cp:lastModifiedBy/>
  <dcterms:modified xsi:type="dcterms:W3CDTF">2024-09-09T10:35:37Z</dcterms:modified>
  <cp:revision>534</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13</vt:i4>
  </property>
</Properties>
</file>