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55A5808-3B61-48CC-92EF-85AC2E0DFA56}" type="datetime2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35E98AF-4574-4509-BF7A-519ACD5BF826}" type="datetime2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838899"/>
            <a:ext cx="2628900" cy="4849301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49235" y="838900"/>
            <a:ext cx="7723265" cy="4849300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3DD97D4-9636-490F-85D0-E926C2B6F3B1}" type="datetime2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F3AF3C6-0FD4-4939-991C-00DDE5C56815}" type="datetime2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807482-8128-47C6-A8DD-6452B0291CFF}" type="datetime2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371600" y="2112264"/>
            <a:ext cx="4846320" cy="3959352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766560" y="2112265"/>
            <a:ext cx="4846320" cy="3959351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7903F25-275E-41DE-BE3B-EBF0DB49F9B1}" type="datetime2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371600" y="3018472"/>
            <a:ext cx="4841076" cy="3104856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766560" y="3018471"/>
            <a:ext cx="4841076" cy="310485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E475572-4A44-4171-84AA-64D42C8050A6}" type="datetime2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/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4C1612E-528E-4FD5-9E9E-E15F1108F171}" type="datetime2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4F6D862-A06D-436F-A92E-EBAAD50B6E50}" type="datetime2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3E0B7D-2260-4809-8F0A-9E5F3E24F169}" type="datetime2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8E4735-C637-46A3-94EB-AB3AC4188D2F}" type="datetime2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E0C963C-C1DB-4AFD-9DDC-0691666BF49B}" type="datetime2">
              <a:rPr lang="en-US"/>
              <a:t/>
            </a:fld>
            <a:endParaRPr lang="en-US" cap="al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1389E6-C847-4AD0-B56D-D205B2EAB1EE}" type="slidenum">
              <a:rPr lang="en-US"/>
              <a:t/>
            </a:fld>
            <a:endParaRPr lang="en-US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>
        <a:lnSpc>
          <a:spcPct val="100000"/>
        </a:lnSpc>
        <a:spcBef>
          <a:spcPts val="0"/>
        </a:spcBef>
        <a:buNone/>
        <a:defRPr sz="3600" b="1" i="0" cap="all" spc="7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120000"/>
        </a:lnSpc>
        <a:spcBef>
          <a:spcPts val="10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12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12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12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12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/>
            </a:gs>
            <a:gs pos="54000">
              <a:srgbClr val="D68BB4"/>
            </a:gs>
            <a:gs pos="100000">
              <a:srgbClr val="FFFFFF"/>
            </a:gs>
          </a:gsLst>
          <a:lin ang="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flipH="1">
            <a:off x="-2" y="-17416"/>
            <a:ext cx="12192002" cy="6892832"/>
          </a:xfrm>
          <a:prstGeom prst="rect">
            <a:avLst/>
          </a:prstGeom>
          <a:gradFill>
            <a:gsLst>
              <a:gs pos="0">
                <a:srgbClr val="00B0F0"/>
              </a:gs>
              <a:gs pos="95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ectangle 26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0800000" flipH="1">
            <a:off x="-4" y="4369578"/>
            <a:ext cx="12192004" cy="2505838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5000">
                <a:schemeClr val="accent2">
                  <a:alpha val="63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0800000" flipH="1">
            <a:off x="457191" y="-17416"/>
            <a:ext cx="11734809" cy="6892831"/>
          </a:xfrm>
          <a:prstGeom prst="rect">
            <a:avLst/>
          </a:prstGeom>
          <a:gradFill>
            <a:gsLst>
              <a:gs pos="22000">
                <a:srgbClr val="0070C0"/>
              </a:gs>
              <a:gs pos="99000">
                <a:srgbClr val="00B0F0"/>
              </a:gs>
            </a:gsLst>
            <a:lin ang="150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Oval 30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8417085">
            <a:off x="5496703" y="110509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lumMod val="75000"/>
                  <a:alpha val="0"/>
                </a:schemeClr>
              </a:gs>
              <a:gs pos="85000">
                <a:schemeClr val="accent6">
                  <a:alpha val="37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Rectangle 32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6199998">
            <a:off x="1935529" y="-1495746"/>
            <a:ext cx="4739543" cy="7696200"/>
          </a:xfrm>
          <a:prstGeom prst="rect">
            <a:avLst/>
          </a:prstGeom>
          <a:gradFill>
            <a:gsLst>
              <a:gs pos="5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6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6669703" y="4875270"/>
            <a:ext cx="5183808" cy="2257260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/>
          <a:p>
            <a:pPr algn="ctr">
              <a:defRPr/>
            </a:pPr>
            <a:r>
              <a:rPr lang="ru-RU" sz="2400">
                <a:solidFill>
                  <a:schemeClr val="bg1"/>
                </a:solidFill>
              </a:rPr>
              <a:t>Выполнили:илья сафин</a:t>
            </a:r>
            <a:endParaRPr lang="ru-RU" sz="240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ru-RU" sz="2400">
                <a:solidFill>
                  <a:schemeClr val="bg1"/>
                </a:solidFill>
              </a:rPr>
              <a:t>               Дмитрий ноев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 flipH="0" flipV="0">
            <a:off x="819092" y="142875"/>
            <a:ext cx="3486207" cy="2295524"/>
          </a:xfrm>
        </p:spPr>
        <p:txBody>
          <a:bodyPr vertOverflow="overflow" horzOverflow="overflow" vert="horz" wrap="square" lIns="0" tIns="0" rIns="0" bIns="0" numCol="1" spcCol="0" rtlCol="0" fromWordArt="0" anchor="b" anchorCtr="0" forceAA="0" upright="0" compatLnSpc="0">
            <a:normAutofit fontScale="95000" lnSpcReduction="1000"/>
          </a:bodyPr>
          <a:lstStyle/>
          <a:p>
            <a:pPr algn="r">
              <a:defRPr/>
            </a:pPr>
            <a:r>
              <a:rPr lang="ru-RU" sz="4400">
                <a:solidFill>
                  <a:schemeClr val="bg1"/>
                </a:solidFill>
              </a:rPr>
              <a:t>Escape from  «Saratov»</a:t>
            </a:r>
            <a:endParaRPr lang="ru-RU" sz="4400">
              <a:solidFill>
                <a:schemeClr val="bg1"/>
              </a:solidFill>
            </a:endParaRPr>
          </a:p>
        </p:txBody>
      </p:sp>
      <p:sp>
        <p:nvSpPr>
          <p:cNvPr id="772260216" name="Подзаголовок 2"/>
          <p:cNvSpPr>
            <a:spLocks noGrp="1"/>
          </p:cNvSpPr>
          <p:nvPr/>
        </p:nvSpPr>
        <p:spPr bwMode="auto">
          <a:xfrm flipH="0" flipV="0">
            <a:off x="6331222" y="1934627"/>
            <a:ext cx="5860776" cy="3998725"/>
          </a:xfrm>
        </p:spPr>
        <p:txBody>
          <a:bodyPr vert="horz" lIns="0" tIns="0" rIns="0" bIns="0" rtlCol="0">
            <a:normAutofit/>
          </a:bodyPr>
          <a:lstStyle>
            <a:lvl1pPr marL="0" indent="0" algn="ctr" defTabSz="914400">
              <a:lnSpc>
                <a:spcPct val="150000"/>
              </a:lnSpc>
              <a:spcBef>
                <a:spcPts val="999"/>
              </a:spcBef>
              <a:buFont typeface="Arial"/>
              <a:buNone/>
              <a:defRPr sz="1600" cap="all" spc="599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12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12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12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12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7944321" name="Rectangle 22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66219549" name="Rectangle 24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0799989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4">
                  <a:alpha val="61000"/>
                </a:schemeClr>
              </a:gs>
              <a:gs pos="100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1685584" name="Rectangle 26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0799989">
            <a:off x="480357" y="0"/>
            <a:ext cx="11711642" cy="6857997"/>
          </a:xfrm>
          <a:prstGeom prst="rect">
            <a:avLst/>
          </a:prstGeom>
          <a:gradFill>
            <a:gsLst>
              <a:gs pos="6000">
                <a:srgbClr val="00B0F0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9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65113767" name="Rectangle 28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0799989" flipH="1">
            <a:off x="4038598" y="1494"/>
            <a:ext cx="8153399" cy="6399306"/>
          </a:xfrm>
          <a:prstGeom prst="rect">
            <a:avLst/>
          </a:prstGeom>
          <a:gradFill>
            <a:gsLst>
              <a:gs pos="22000">
                <a:schemeClr val="accent2">
                  <a:alpha val="68000"/>
                </a:schemeClr>
              </a:gs>
              <a:gs pos="99000">
                <a:schemeClr val="accent5"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70680547" name="Freeform: Shape 30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3988569">
            <a:off x="7897613" y="684021"/>
            <a:ext cx="5330584" cy="5218720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 fill="norm" stroke="1" extrusionOk="0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B0F0"/>
              </a:gs>
              <a:gs pos="85000">
                <a:schemeClr val="accent6">
                  <a:lumMod val="60000"/>
                  <a:lumOff val="40000"/>
                </a:schemeClr>
              </a:gs>
            </a:gsLst>
            <a:lin ang="19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78084339" name="Rectangle 32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0799989" flipH="1">
            <a:off x="0" y="-2"/>
            <a:ext cx="12191999" cy="4399228"/>
          </a:xfrm>
          <a:prstGeom prst="rect">
            <a:avLst/>
          </a:prstGeom>
          <a:gradFill>
            <a:gsLst>
              <a:gs pos="13000">
                <a:srgbClr val="7030A0">
                  <a:alpha val="55999"/>
                </a:srgbClr>
              </a:gs>
              <a:gs pos="99000">
                <a:srgbClr val="00B0F0">
                  <a:alpha val="55999"/>
                </a:srgbClr>
              </a:gs>
            </a:gsLst>
            <a:lin ang="10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13079420" name="Заголовок 1"/>
          <p:cNvSpPr>
            <a:spLocks noGrp="1"/>
          </p:cNvSpPr>
          <p:nvPr>
            <p:ph type="ctrTitle"/>
          </p:nvPr>
        </p:nvSpPr>
        <p:spPr bwMode="auto">
          <a:xfrm flipH="0" flipV="0">
            <a:off x="39246" y="51824"/>
            <a:ext cx="8076052" cy="1937418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ru-RU" sz="4400">
                <a:solidFill>
                  <a:schemeClr val="bg1"/>
                </a:solidFill>
              </a:rPr>
              <a:t>Сюжет и идея игры:</a:t>
            </a:r>
            <a:endParaRPr lang="ru-RU" sz="4400">
              <a:solidFill>
                <a:schemeClr val="bg1"/>
              </a:solidFill>
            </a:endParaRPr>
          </a:p>
        </p:txBody>
      </p:sp>
      <p:sp>
        <p:nvSpPr>
          <p:cNvPr id="574823488" name="Подзаголовок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054730" y="947406"/>
            <a:ext cx="10082538" cy="5229887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/>
          <a:p>
            <a:pPr algn="ctr">
              <a:defRPr/>
            </a:pPr>
            <a:r>
              <a:rPr sz="220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Праобразом иры служит мем, «НИКТО НЕ СМОЖЕТ ВЫБРАТЬСЯ ИЗ САРОАТОВА», «сбежать из саратова»</a:t>
            </a:r>
            <a:endParaRPr sz="2200">
              <a:solidFill>
                <a:schemeClr val="bg1"/>
              </a:solidFill>
            </a:endParaRPr>
          </a:p>
        </p:txBody>
      </p:sp>
      <p:pic>
        <p:nvPicPr>
          <p:cNvPr id="189585625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020400" y="2526599"/>
            <a:ext cx="6040800" cy="33979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2677472" name="Rectangle 7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1999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8648011" name="Rectangle 9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0799989">
            <a:off x="449075" y="-430"/>
            <a:ext cx="11742923" cy="6858426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01050361" name="Rectangle 11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flipH="1">
            <a:off x="449075" y="-427"/>
            <a:ext cx="11742923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60659468" name="Rectangle 13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457200" y="-12647"/>
            <a:ext cx="11742923" cy="6870647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chemeClr val="accent2"/>
              </a:gs>
            </a:gsLst>
            <a:lin ang="19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9296230" name="Rectangle 15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-1" y="0"/>
            <a:ext cx="8860812" cy="6857571"/>
          </a:xfrm>
          <a:prstGeom prst="rect">
            <a:avLst/>
          </a:prstGeom>
          <a:gradFill>
            <a:gsLst>
              <a:gs pos="6000">
                <a:schemeClr val="accent2"/>
              </a:gs>
              <a:gs pos="100000">
                <a:srgbClr val="0070C0"/>
              </a:gs>
            </a:gsLst>
            <a:lin ang="156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3797694" name="Freeform: Shape 17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3533204">
            <a:off x="5243947" y="-200983"/>
            <a:ext cx="6022657" cy="6022657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 fill="norm" stroke="1" extrusionOk="0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9843206" name="Заголовок 1"/>
          <p:cNvSpPr>
            <a:spLocks noGrp="1"/>
          </p:cNvSpPr>
          <p:nvPr>
            <p:ph type="ctrTitle"/>
          </p:nvPr>
        </p:nvSpPr>
        <p:spPr bwMode="auto">
          <a:xfrm flipH="0" flipV="0">
            <a:off x="1622466" y="-2584397"/>
            <a:ext cx="7047230" cy="3670247"/>
          </a:xfrm>
        </p:spPr>
        <p:txBody>
          <a:bodyPr vertOverflow="overflow" horzOverflow="overflow" vert="horz" wrap="square" lIns="0" tIns="0" rIns="0" bIns="0" numCol="1" spcCol="0" rtlCol="0" fromWordArt="0" anchor="b" anchorCtr="0" forceAA="0" upright="0" compatLnSpc="0">
            <a:normAutofit/>
          </a:bodyPr>
          <a:lstStyle/>
          <a:p>
            <a:pPr algn="r">
              <a:defRPr/>
            </a:pPr>
            <a:r>
              <a:rPr lang="ru-RU" sz="4400">
                <a:solidFill>
                  <a:schemeClr val="bg1"/>
                </a:solidFill>
              </a:rPr>
              <a:t> этапы игры:</a:t>
            </a:r>
            <a:endParaRPr lang="ru-RU" sz="4400">
              <a:solidFill>
                <a:schemeClr val="bg1"/>
              </a:solidFill>
            </a:endParaRPr>
          </a:p>
        </p:txBody>
      </p:sp>
      <p:sp>
        <p:nvSpPr>
          <p:cNvPr id="2087846079" name="Подзаголовок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516298" y="5772149"/>
            <a:ext cx="8153398" cy="3009899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br>
              <a:rPr sz="240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</a:br>
            <a:endParaRPr sz="2400">
              <a:solidFill>
                <a:schemeClr val="bg1"/>
              </a:solidFill>
            </a:endParaRPr>
          </a:p>
        </p:txBody>
      </p:sp>
      <p:pic>
        <p:nvPicPr>
          <p:cNvPr id="165554493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076449" y="1313231"/>
            <a:ext cx="8383950" cy="52399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8006292" name="Rectangle 22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33930609" name="Rectangle 24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0799989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2"/>
              </a:gs>
            </a:gsLst>
            <a:lin ang="13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97773655" name="Rectangle 26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0799989">
            <a:off x="480357" y="0"/>
            <a:ext cx="11711642" cy="6857997"/>
          </a:xfrm>
          <a:prstGeom prst="rect">
            <a:avLst/>
          </a:prstGeom>
          <a:gradFill>
            <a:gsLst>
              <a:gs pos="6000">
                <a:srgbClr val="7030A0"/>
              </a:gs>
              <a:gs pos="100000">
                <a:srgbClr val="00B0F0"/>
              </a:gs>
            </a:gsLst>
            <a:lin ang="19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01736604" name="Freeform: Shape 30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3988569">
            <a:off x="7897613" y="684021"/>
            <a:ext cx="5330584" cy="5218720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 fill="norm" stroke="1" extrusionOk="0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226280" name="Rectangle 32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0799989" flipH="1">
            <a:off x="0" y="-2"/>
            <a:ext cx="12191999" cy="4399228"/>
          </a:xfrm>
          <a:prstGeom prst="rect">
            <a:avLst/>
          </a:prstGeom>
          <a:gradFill>
            <a:gsLst>
              <a:gs pos="22000">
                <a:schemeClr val="accent2">
                  <a:alpha val="81000"/>
                </a:schemeClr>
              </a:gs>
              <a:gs pos="99000">
                <a:srgbClr val="0070C0">
                  <a:alpha val="81000"/>
                </a:srgbClr>
              </a:gs>
            </a:gsLst>
            <a:lin ang="10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05423076" name="Заголовок 1"/>
          <p:cNvSpPr>
            <a:spLocks noGrp="1"/>
          </p:cNvSpPr>
          <p:nvPr>
            <p:ph type="ctrTitle"/>
          </p:nvPr>
        </p:nvSpPr>
        <p:spPr bwMode="auto">
          <a:xfrm flipH="0" flipV="0">
            <a:off x="136566" y="63552"/>
            <a:ext cx="7047231" cy="984196"/>
          </a:xfrm>
        </p:spPr>
        <p:txBody>
          <a:bodyPr vertOverflow="overflow" horzOverflow="overflow" vert="horz" wrap="square" lIns="0" tIns="0" rIns="0" bIns="0" numCol="1" spcCol="0" rtlCol="0" fromWordArt="0" anchor="b" anchorCtr="0" forceAA="0" upright="0" compatLnSpc="0">
            <a:normAutofit fontScale="90000" lnSpcReduction="2000"/>
          </a:bodyPr>
          <a:lstStyle/>
          <a:p>
            <a:pPr algn="l">
              <a:defRPr/>
            </a:pPr>
            <a:r>
              <a:rPr lang="ru-RU" sz="4400">
                <a:solidFill>
                  <a:schemeClr val="bg1"/>
                </a:solidFill>
              </a:rPr>
              <a:t>достоинства и недостатки:</a:t>
            </a:r>
            <a:endParaRPr lang="ru-RU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5390918" name="Rectangle 22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66704115" name="Rectangle 24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flipH="1">
            <a:off x="-1" y="-17415"/>
            <a:ext cx="12192001" cy="6892831"/>
          </a:xfrm>
          <a:prstGeom prst="rect">
            <a:avLst/>
          </a:prstGeom>
          <a:gradFill>
            <a:gsLst>
              <a:gs pos="0">
                <a:srgbClr val="7030A0"/>
              </a:gs>
              <a:gs pos="95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0188578" name="Rectangle 26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0799989" flipH="1">
            <a:off x="-3" y="4369577"/>
            <a:ext cx="12192004" cy="2505837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5000">
                <a:schemeClr val="accent2">
                  <a:alpha val="63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11397232" name="Rectangle 28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0799989" flipH="1">
            <a:off x="457191" y="-17415"/>
            <a:ext cx="11734809" cy="6892830"/>
          </a:xfrm>
          <a:prstGeom prst="rect">
            <a:avLst/>
          </a:prstGeom>
          <a:gradFill>
            <a:gsLst>
              <a:gs pos="22000">
                <a:schemeClr val="accent2"/>
              </a:gs>
              <a:gs pos="99000">
                <a:srgbClr val="0070C0"/>
              </a:gs>
            </a:gsLst>
            <a:lin ang="150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9318974" name="Oval 30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8417080">
            <a:off x="5496702" y="1105096"/>
            <a:ext cx="5005753" cy="5005753"/>
          </a:xfrm>
          <a:prstGeom prst="ellipse">
            <a:avLst/>
          </a:prstGeom>
          <a:gradFill>
            <a:gsLst>
              <a:gs pos="31000">
                <a:schemeClr val="accent6">
                  <a:lumMod val="75000"/>
                  <a:alpha val="0"/>
                </a:schemeClr>
              </a:gs>
              <a:gs pos="85000">
                <a:schemeClr val="accent6">
                  <a:alpha val="37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78809234" name="Rectangle 32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6199969">
            <a:off x="1935527" y="-1495745"/>
            <a:ext cx="4739542" cy="7696199"/>
          </a:xfrm>
          <a:prstGeom prst="rect">
            <a:avLst/>
          </a:prstGeom>
          <a:gradFill>
            <a:gsLst>
              <a:gs pos="5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6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99024757" name="Подзаголовок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457201" y="1409699"/>
            <a:ext cx="11299114" cy="6134099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/>
          <a:p>
            <a:pPr algn="ctr">
              <a:defRPr/>
            </a:pPr>
            <a:br>
              <a:rPr sz="10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</a:br>
            <a:endParaRPr sz="2400">
              <a:solidFill>
                <a:schemeClr val="bg1"/>
              </a:solidFill>
            </a:endParaRPr>
          </a:p>
        </p:txBody>
      </p:sp>
      <p:sp>
        <p:nvSpPr>
          <p:cNvPr id="525463789" name="Заголовок 1"/>
          <p:cNvSpPr>
            <a:spLocks noGrp="1"/>
          </p:cNvSpPr>
          <p:nvPr>
            <p:ph type="ctrTitle"/>
          </p:nvPr>
        </p:nvSpPr>
        <p:spPr bwMode="auto">
          <a:xfrm flipH="0" flipV="0">
            <a:off x="1006528" y="-101596"/>
            <a:ext cx="10517606" cy="1054096"/>
          </a:xfrm>
        </p:spPr>
        <p:txBody>
          <a:bodyPr vertOverflow="overflow" horzOverflow="overflow" vert="horz" wrap="square" lIns="0" tIns="0" rIns="0" bIns="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sz="4800">
                <a:solidFill>
                  <a:schemeClr val="bg1"/>
                </a:solidFill>
              </a:rPr>
              <a:t>Спасибо за внимание!</a:t>
            </a:r>
            <a:endParaRPr sz="4800">
              <a:solidFill>
                <a:schemeClr val="bg1"/>
              </a:solidFill>
            </a:endParaRPr>
          </a:p>
        </p:txBody>
      </p:sp>
      <p:sp>
        <p:nvSpPr>
          <p:cNvPr id="1827548852" name="Подзаголовок 2"/>
          <p:cNvSpPr>
            <a:spLocks noGrp="1"/>
          </p:cNvSpPr>
          <p:nvPr/>
        </p:nvSpPr>
        <p:spPr bwMode="auto">
          <a:xfrm flipH="0" flipV="0">
            <a:off x="6331222" y="1934626"/>
            <a:ext cx="5860775" cy="3998724"/>
          </a:xfrm>
        </p:spPr>
        <p:txBody>
          <a:bodyPr vert="horz" lIns="0" tIns="0" rIns="0" bIns="0" rtlCol="0">
            <a:normAutofit/>
          </a:bodyPr>
          <a:lstStyle>
            <a:lvl1pPr marL="0" indent="0" algn="ctr" defTabSz="914400">
              <a:lnSpc>
                <a:spcPct val="150000"/>
              </a:lnSpc>
              <a:spcBef>
                <a:spcPts val="998"/>
              </a:spcBef>
              <a:buFont typeface="Arial"/>
              <a:buNone/>
              <a:defRPr sz="1600" cap="all" spc="598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12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12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12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12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Tw Cen MT"/>
        <a:ea typeface="Arial"/>
        <a:cs typeface="Arial"/>
      </a:majorFont>
      <a:minorFont>
        <a:latin typeface="Tw Cen MT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R7-Office/7.2.0.134</Application>
  <DocSecurity>0</DocSecurity>
  <PresentationFormat>Широкоэкранный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/>
  <cp:lastModifiedBy>Илья Сафин</cp:lastModifiedBy>
  <cp:revision>41</cp:revision>
  <dcterms:created xsi:type="dcterms:W3CDTF">2022-10-31T11:13:18Z</dcterms:created>
  <dcterms:modified xsi:type="dcterms:W3CDTF">2023-01-26T13:50:32Z</dcterms:modified>
  <cp:category/>
  <cp:contentStatus/>
  <cp:version/>
</cp:coreProperties>
</file>