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5A5808-3B61-48CC-92EF-85AC2E0DFA56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5E98AF-4574-4509-BF7A-519ACD5BF826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838899"/>
            <a:ext cx="2628900" cy="484930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49235" y="838900"/>
            <a:ext cx="7723265" cy="48493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DD97D4-9636-490F-85D0-E926C2B6F3B1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3AF3C6-0FD4-4939-991C-00DDE5C56815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807482-8128-47C6-A8DD-6452B0291CFF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112264"/>
            <a:ext cx="4846320" cy="39593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66560" y="2112265"/>
            <a:ext cx="4846320" cy="395935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903F25-275E-41DE-BE3B-EBF0DB49F9B1}" type="datetime2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018472"/>
            <a:ext cx="4841076" cy="310485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766560" y="3018471"/>
            <a:ext cx="4841076" cy="310485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475572-4A44-4171-84AA-64D42C8050A6}" type="datetime2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C1612E-528E-4FD5-9E9E-E15F1108F171}" type="datetime2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4F6D862-A06D-436F-A92E-EBAAD50B6E50}" type="datetime2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3E0B7D-2260-4809-8F0A-9E5F3E24F169}" type="datetime2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8E4735-C637-46A3-94EB-AB3AC4188D2F}" type="datetime2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0C963C-C1DB-4AFD-9DDC-0691666BF49B}" type="datetime2">
              <a:rPr lang="en-US"/>
              <a:t/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100000"/>
        </a:lnSpc>
        <a:spcBef>
          <a:spcPts val="0"/>
        </a:spcBef>
        <a:buNone/>
        <a:defRPr sz="3600" b="1" i="0" cap="all" spc="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54000">
              <a:srgbClr val="D68BB4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rgbClr val="00B0F0"/>
              </a:gs>
              <a:gs pos="9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rgbClr val="0070C0"/>
              </a:gs>
              <a:gs pos="99000">
                <a:srgbClr val="00B0F0"/>
              </a:gs>
            </a:gsLst>
            <a:lin ang="15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8417085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8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669703" y="4875270"/>
            <a:ext cx="5183808" cy="225726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Выполнили:илья сафин</a:t>
            </a:r>
            <a:endParaRPr lang="ru-RU" sz="2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               Дмитрий ноев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819092" y="142875"/>
            <a:ext cx="3486207" cy="2295524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5000" lnSpcReduction="1000"/>
          </a:bodyPr>
          <a:lstStyle/>
          <a:p>
            <a:pPr algn="r">
              <a:defRPr/>
            </a:pPr>
            <a:r>
              <a:rPr lang="ru-RU" sz="4400">
                <a:solidFill>
                  <a:schemeClr val="bg1"/>
                </a:solidFill>
              </a:rPr>
              <a:t>Escape from  «Saratov»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772260216" name="Подзаголовок 2"/>
          <p:cNvSpPr>
            <a:spLocks noGrp="1"/>
          </p:cNvSpPr>
          <p:nvPr/>
        </p:nvSpPr>
        <p:spPr bwMode="auto">
          <a:xfrm flipH="0" flipV="0">
            <a:off x="6331222" y="1934627"/>
            <a:ext cx="5860776" cy="3998725"/>
          </a:xfrm>
        </p:spPr>
        <p:txBody>
          <a:bodyPr vert="horz" lIns="0" tIns="0" rIns="0" bIns="0" rtlCol="0">
            <a:normAutofit/>
          </a:bodyPr>
          <a:lstStyle>
            <a:lvl1pPr marL="0" indent="0" algn="ctr" defTabSz="914400">
              <a:lnSpc>
                <a:spcPct val="150000"/>
              </a:lnSpc>
              <a:spcBef>
                <a:spcPts val="999"/>
              </a:spcBef>
              <a:buFont typeface="Arial"/>
              <a:buNone/>
              <a:defRPr sz="1600" cap="all" spc="59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944321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6219549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1685584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>
            <a:off x="480357" y="0"/>
            <a:ext cx="11711642" cy="6857997"/>
          </a:xfrm>
          <a:prstGeom prst="rect">
            <a:avLst/>
          </a:prstGeom>
          <a:gradFill>
            <a:gsLst>
              <a:gs pos="6000">
                <a:srgbClr val="00B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9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5113767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4038598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0680547" name="Freeform: Shape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3988569">
            <a:off x="7897613" y="684021"/>
            <a:ext cx="5330584" cy="5218720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 fill="norm" stroke="1" extrusionOk="0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B0F0"/>
              </a:gs>
              <a:gs pos="85000">
                <a:schemeClr val="accent6">
                  <a:lumMod val="60000"/>
                  <a:lumOff val="40000"/>
                </a:schemeClr>
              </a:gs>
            </a:gsLst>
            <a:lin ang="19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78084339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-2"/>
            <a:ext cx="12191999" cy="4399228"/>
          </a:xfrm>
          <a:prstGeom prst="rect">
            <a:avLst/>
          </a:prstGeom>
          <a:gradFill>
            <a:gsLst>
              <a:gs pos="13000">
                <a:srgbClr val="7030A0">
                  <a:alpha val="55999"/>
                </a:srgbClr>
              </a:gs>
              <a:gs pos="99000">
                <a:srgbClr val="00B0F0">
                  <a:alpha val="55999"/>
                </a:srgbClr>
              </a:gs>
            </a:gsLst>
            <a:lin ang="10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13079420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39246" y="51824"/>
            <a:ext cx="8076052" cy="1937418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Сюжет и идея игры: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574823488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54730" y="947406"/>
            <a:ext cx="10082538" cy="522988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sz="2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Праобразом иры служит мем, «НИКТО НЕ СМОЖЕТ ВЫБРАТЬСЯ ИЗ САРОАТОВА», «сбежать из саратова»</a:t>
            </a:r>
            <a:endParaRPr sz="2200">
              <a:solidFill>
                <a:schemeClr val="bg1"/>
              </a:solidFill>
            </a:endParaRPr>
          </a:p>
        </p:txBody>
      </p:sp>
      <p:pic>
        <p:nvPicPr>
          <p:cNvPr id="18958562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20400" y="2526598"/>
            <a:ext cx="6040800" cy="3397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677472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8648011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>
            <a:off x="449075" y="-430"/>
            <a:ext cx="11742923" cy="6858426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050361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449075" y="-427"/>
            <a:ext cx="11742923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0659468" name="Rectangl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57200" y="-12647"/>
            <a:ext cx="11742923" cy="6870647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chemeClr val="accent2"/>
              </a:gs>
            </a:gsLst>
            <a:lin ang="19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9296230" name="Rectangle 1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1" y="0"/>
            <a:ext cx="8860812" cy="6857571"/>
          </a:xfrm>
          <a:prstGeom prst="rect">
            <a:avLst/>
          </a:prstGeom>
          <a:gradFill>
            <a:gsLst>
              <a:gs pos="6000">
                <a:schemeClr val="accent2"/>
              </a:gs>
              <a:gs pos="100000">
                <a:srgbClr val="0070C0"/>
              </a:gs>
            </a:gsLst>
            <a:lin ang="15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3797694" name="Freeform: Shape 1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3533204">
            <a:off x="5243947" y="-200983"/>
            <a:ext cx="6022657" cy="6022657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 fill="norm" stroke="1" extrusionOk="0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9843206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622466" y="-2584397"/>
            <a:ext cx="7047230" cy="3670247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/>
          </a:bodyPr>
          <a:lstStyle/>
          <a:p>
            <a:pPr algn="r">
              <a:defRPr/>
            </a:pPr>
            <a:r>
              <a:rPr lang="ru-RU" sz="4400">
                <a:solidFill>
                  <a:schemeClr val="bg1"/>
                </a:solidFill>
              </a:rPr>
              <a:t> этапы игры: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2087846079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16298" y="5772149"/>
            <a:ext cx="8153398" cy="3009899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br>
              <a:rPr sz="24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</a:br>
            <a:endParaRPr sz="2400">
              <a:solidFill>
                <a:schemeClr val="bg1"/>
              </a:solidFill>
            </a:endParaRPr>
          </a:p>
        </p:txBody>
      </p:sp>
      <p:pic>
        <p:nvPicPr>
          <p:cNvPr id="16555449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76449" y="1313231"/>
            <a:ext cx="8383950" cy="5239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006292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3930609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2"/>
              </a:gs>
            </a:gsLst>
            <a:lin ang="13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7773655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>
            <a:off x="480357" y="0"/>
            <a:ext cx="11711642" cy="6857997"/>
          </a:xfrm>
          <a:prstGeom prst="rect">
            <a:avLst/>
          </a:prstGeom>
          <a:gradFill>
            <a:gsLst>
              <a:gs pos="6000">
                <a:srgbClr val="7030A0"/>
              </a:gs>
              <a:gs pos="100000">
                <a:srgbClr val="00B0F0"/>
              </a:gs>
            </a:gsLst>
            <a:lin ang="19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01736604" name="Freeform: Shape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3988569">
            <a:off x="7897613" y="684021"/>
            <a:ext cx="5330584" cy="5218720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 fill="norm" stroke="1" extrusionOk="0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226280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-2"/>
            <a:ext cx="12191999" cy="4399228"/>
          </a:xfrm>
          <a:prstGeom prst="rect">
            <a:avLst/>
          </a:prstGeom>
          <a:gradFill>
            <a:gsLst>
              <a:gs pos="22000">
                <a:schemeClr val="accent2">
                  <a:alpha val="81000"/>
                </a:schemeClr>
              </a:gs>
              <a:gs pos="99000">
                <a:srgbClr val="0070C0">
                  <a:alpha val="81000"/>
                </a:srgbClr>
              </a:gs>
            </a:gsLst>
            <a:lin ang="10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05423076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36566" y="879980"/>
            <a:ext cx="7047231" cy="984196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достоинства и перспективы развития: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1090489975" name="Заголовок 1"/>
          <p:cNvSpPr>
            <a:spLocks noGrp="1"/>
          </p:cNvSpPr>
          <p:nvPr/>
        </p:nvSpPr>
        <p:spPr bwMode="auto">
          <a:xfrm flipH="0" flipV="0">
            <a:off x="313458" y="2199611"/>
            <a:ext cx="7047230" cy="984195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80000" lnSpcReduction="4000"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buNone/>
              <a:defRPr sz="4000" b="1" i="0" cap="all" spc="749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*Интерфейс user frendly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2123211882" name="Заголовок 1"/>
          <p:cNvSpPr>
            <a:spLocks noGrp="1"/>
          </p:cNvSpPr>
          <p:nvPr/>
        </p:nvSpPr>
        <p:spPr bwMode="auto">
          <a:xfrm flipH="0" flipV="0">
            <a:off x="313457" y="3428998"/>
            <a:ext cx="7047230" cy="984195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80000" lnSpcReduction="4000"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buNone/>
              <a:defRPr sz="4000" b="1" i="0" cap="all" spc="749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*Развитие сюжета, мелкие доработки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1483653730" name="Заголовок 1"/>
          <p:cNvSpPr>
            <a:spLocks noGrp="1"/>
          </p:cNvSpPr>
          <p:nvPr/>
        </p:nvSpPr>
        <p:spPr bwMode="auto">
          <a:xfrm flipH="0" flipV="0">
            <a:off x="313458" y="4208706"/>
            <a:ext cx="7416792" cy="1138636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65000" lnSpcReduction="7000"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buNone/>
              <a:defRPr sz="4000" b="1" i="0" cap="all" spc="749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*увеличение количества уровней и их разнообразие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1820365089" name="Заголовок 1"/>
          <p:cNvSpPr>
            <a:spLocks noGrp="1"/>
          </p:cNvSpPr>
          <p:nvPr/>
        </p:nvSpPr>
        <p:spPr bwMode="auto">
          <a:xfrm flipH="0" flipV="0">
            <a:off x="313457" y="5347342"/>
            <a:ext cx="6750041" cy="652878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80000" lnSpcReduction="4000"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buNone/>
              <a:defRPr sz="4000" b="1" i="0" cap="all" spc="749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*трогательный сюжет</a:t>
            </a:r>
            <a:endParaRPr lang="ru-RU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390918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6704115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-1" y="-17415"/>
            <a:ext cx="12192001" cy="6892831"/>
          </a:xfrm>
          <a:prstGeom prst="rect">
            <a:avLst/>
          </a:prstGeom>
          <a:gradFill>
            <a:gsLst>
              <a:gs pos="0">
                <a:srgbClr val="7030A0"/>
              </a:gs>
              <a:gs pos="9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188578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-3" y="4369577"/>
            <a:ext cx="12192004" cy="2505837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1397232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457191" y="-17415"/>
            <a:ext cx="11734809" cy="6892830"/>
          </a:xfrm>
          <a:prstGeom prst="rect">
            <a:avLst/>
          </a:prstGeom>
          <a:gradFill>
            <a:gsLst>
              <a:gs pos="22000">
                <a:schemeClr val="accent2"/>
              </a:gs>
              <a:gs pos="99000">
                <a:srgbClr val="0070C0"/>
              </a:gs>
            </a:gsLst>
            <a:lin ang="15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9318974" name="Oval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8417080">
            <a:off x="5496702" y="1105096"/>
            <a:ext cx="5005753" cy="5005753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78809234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69">
            <a:off x="1935527" y="-1495745"/>
            <a:ext cx="4739542" cy="7696199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9024757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7201" y="1409699"/>
            <a:ext cx="11299114" cy="6134099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br>
              <a:rPr sz="1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endParaRPr sz="2400">
              <a:solidFill>
                <a:schemeClr val="bg1"/>
              </a:solidFill>
            </a:endParaRPr>
          </a:p>
        </p:txBody>
      </p:sp>
      <p:sp>
        <p:nvSpPr>
          <p:cNvPr id="525463789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006528" y="-101596"/>
            <a:ext cx="10517606" cy="1054096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Спасибо за внимание!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827548852" name="Подзаголовок 2"/>
          <p:cNvSpPr>
            <a:spLocks noGrp="1"/>
          </p:cNvSpPr>
          <p:nvPr/>
        </p:nvSpPr>
        <p:spPr bwMode="auto">
          <a:xfrm flipH="0" flipV="0">
            <a:off x="6331222" y="1934626"/>
            <a:ext cx="5860775" cy="3998724"/>
          </a:xfrm>
        </p:spPr>
        <p:txBody>
          <a:bodyPr vert="horz" lIns="0" tIns="0" rIns="0" bIns="0" rtlCol="0">
            <a:normAutofit/>
          </a:bodyPr>
          <a:lstStyle>
            <a:lvl1pPr marL="0" indent="0" algn="ctr" defTabSz="914400">
              <a:lnSpc>
                <a:spcPct val="150000"/>
              </a:lnSpc>
              <a:spcBef>
                <a:spcPts val="998"/>
              </a:spcBef>
              <a:buFont typeface="Arial"/>
              <a:buNone/>
              <a:defRPr sz="1600" cap="all" spc="59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Илья Сафин</cp:lastModifiedBy>
  <cp:revision>42</cp:revision>
  <dcterms:created xsi:type="dcterms:W3CDTF">2022-10-31T11:13:18Z</dcterms:created>
  <dcterms:modified xsi:type="dcterms:W3CDTF">2023-01-27T05:38:22Z</dcterms:modified>
  <cp:category/>
  <cp:contentStatus/>
  <cp:version/>
</cp:coreProperties>
</file>