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NT18IS079/1NT18IS079_keerthi_B_bdLab/tree/main/Internals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153400" cy="3505200"/>
          </a:xfrm>
        </p:spPr>
        <p:txBody>
          <a:bodyPr/>
          <a:lstStyle/>
          <a:p>
            <a:r>
              <a:rPr lang="en-US" b="1" dirty="0" smtClean="0"/>
              <a:t>Big Data Internal Assessment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Question set: 02</a:t>
            </a:r>
            <a:br>
              <a:rPr lang="en-US" sz="3600" i="1" dirty="0" smtClean="0"/>
            </a:br>
            <a:r>
              <a:rPr lang="en-US" sz="3600" i="1" dirty="0" smtClean="0"/>
              <a:t>Part 1: MongoDB</a:t>
            </a:r>
            <a:br>
              <a:rPr lang="en-US" sz="3600" i="1" dirty="0" smtClean="0"/>
            </a:br>
            <a:r>
              <a:rPr lang="en-US" sz="3600" i="1" dirty="0" smtClean="0"/>
              <a:t>Part 2: Hadoop</a:t>
            </a: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5334000"/>
            <a:ext cx="1825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 smtClean="0"/>
              <a:t>Submitted by</a:t>
            </a:r>
          </a:p>
          <a:p>
            <a:pPr algn="r"/>
            <a:r>
              <a:rPr lang="en-US" sz="2000" b="1" dirty="0" smtClean="0"/>
              <a:t>KEERTHI K V</a:t>
            </a:r>
          </a:p>
          <a:p>
            <a:pPr algn="r"/>
            <a:r>
              <a:rPr lang="en-US" sz="2000" b="1" dirty="0" smtClean="0"/>
              <a:t>1NT18IS079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456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1: MongoDB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0"/>
            <a:ext cx="8991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Demonstrate the usage of $match, $group, aggregate pipelines</a:t>
            </a:r>
          </a:p>
          <a:p>
            <a:r>
              <a:rPr lang="en-US" dirty="0" smtClean="0"/>
              <a:t>   &gt;  </a:t>
            </a:r>
            <a:r>
              <a:rPr lang="en-US" dirty="0" err="1" smtClean="0"/>
              <a:t>db.students.aggregate</a:t>
            </a:r>
            <a:r>
              <a:rPr lang="en-US" dirty="0" smtClean="0"/>
              <a:t>({$match: {“Subject1”: {$</a:t>
            </a:r>
            <a:r>
              <a:rPr lang="en-US" dirty="0" err="1" smtClean="0"/>
              <a:t>gt</a:t>
            </a:r>
            <a:r>
              <a:rPr lang="en-US" dirty="0" smtClean="0"/>
              <a:t>: 20}}}, {$group: {“_id” : “$Name”}});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784860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 Demonstrate the map-reduce aggregate function on this </a:t>
            </a:r>
            <a:r>
              <a:rPr lang="en-US" sz="2000" b="1" dirty="0" smtClean="0"/>
              <a:t>dataset</a:t>
            </a:r>
          </a:p>
          <a:p>
            <a:pPr marL="0" indent="0">
              <a:buNone/>
            </a:pPr>
            <a:r>
              <a:rPr lang="en-US" sz="1800" dirty="0" smtClean="0"/>
              <a:t> &gt; </a:t>
            </a:r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mapper = function(){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emit(</a:t>
            </a:r>
            <a:r>
              <a:rPr lang="en-US" sz="1800" dirty="0" err="1" smtClean="0"/>
              <a:t>this.Name</a:t>
            </a:r>
            <a:r>
              <a:rPr lang="en-US" sz="1800" dirty="0" smtClean="0"/>
              <a:t>, this.Subject1 + this.Subject2 + this.Subject3);</a:t>
            </a:r>
          </a:p>
          <a:p>
            <a:pPr marL="0" indent="0">
              <a:buNone/>
            </a:pPr>
            <a:r>
              <a:rPr lang="en-US" sz="1800" dirty="0" smtClean="0"/>
              <a:t>       };</a:t>
            </a:r>
          </a:p>
          <a:p>
            <a:pPr marL="0" indent="0">
              <a:buNone/>
            </a:pPr>
            <a:r>
              <a:rPr lang="en-US" sz="1800" dirty="0" smtClean="0"/>
              <a:t> &gt;  </a:t>
            </a:r>
            <a:r>
              <a:rPr lang="en-US" sz="1800" dirty="0" err="1" smtClean="0"/>
              <a:t>var</a:t>
            </a:r>
            <a:r>
              <a:rPr lang="en-US" sz="1800" dirty="0" smtClean="0"/>
              <a:t> reducer = function(name, sub){ return </a:t>
            </a:r>
            <a:r>
              <a:rPr lang="en-US" sz="1800" dirty="0" err="1" smtClean="0"/>
              <a:t>Array.sum</a:t>
            </a:r>
            <a:r>
              <a:rPr lang="en-US" sz="1800" dirty="0" smtClean="0"/>
              <a:t>(sum);};</a:t>
            </a:r>
          </a:p>
          <a:p>
            <a:pPr marL="0" indent="0">
              <a:buNone/>
            </a:pPr>
            <a:r>
              <a:rPr lang="en-US" sz="1800" dirty="0" smtClean="0"/>
              <a:t> &gt;  </a:t>
            </a:r>
            <a:r>
              <a:rPr lang="en-US" sz="1800" dirty="0" err="1" smtClean="0"/>
              <a:t>db.students.mapReduce</a:t>
            </a:r>
            <a:r>
              <a:rPr lang="en-US" sz="1800" dirty="0" smtClean="0"/>
              <a:t>(mapper, reducer, {out: “</a:t>
            </a:r>
            <a:r>
              <a:rPr lang="en-US" sz="1800" dirty="0" err="1" smtClean="0"/>
              <a:t>opCollection</a:t>
            </a:r>
            <a:r>
              <a:rPr lang="en-US" sz="1800" dirty="0" smtClean="0"/>
              <a:t>”});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	</a:t>
            </a:r>
          </a:p>
          <a:p>
            <a:pPr>
              <a:buFont typeface="Wingdings"/>
              <a:buChar char="Ø"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7620000" cy="40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3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3. Count the number of students who had passed in at least 2 subjects.</a:t>
            </a:r>
          </a:p>
          <a:p>
            <a:pPr>
              <a:buFont typeface="Wingdings"/>
              <a:buChar char="Ø"/>
            </a:pPr>
            <a:r>
              <a:rPr lang="en-US" sz="1800" dirty="0" smtClean="0"/>
              <a:t>db.students.find</a:t>
            </a:r>
            <a:r>
              <a:rPr lang="en-US" sz="1800" dirty="0"/>
              <a:t>({$or: [{$and: [{“Subject1”: {$</a:t>
            </a:r>
            <a:r>
              <a:rPr lang="en-US" sz="1800" dirty="0" err="1"/>
              <a:t>gt</a:t>
            </a:r>
            <a:r>
              <a:rPr lang="en-US" sz="1800" dirty="0"/>
              <a:t>: 20}}, {“Subject2”: {$</a:t>
            </a:r>
            <a:r>
              <a:rPr lang="en-US" sz="1800" dirty="0" err="1"/>
              <a:t>gt</a:t>
            </a:r>
            <a:r>
              <a:rPr lang="en-US" sz="1800" dirty="0"/>
              <a:t>: 20}}]}, {$and: [{“Subject1”: {$</a:t>
            </a:r>
            <a:r>
              <a:rPr lang="en-US" sz="1800" dirty="0" err="1"/>
              <a:t>gt</a:t>
            </a:r>
            <a:r>
              <a:rPr lang="en-US" sz="1800" dirty="0"/>
              <a:t>: 20}}, {“Subject3”: {$</a:t>
            </a:r>
            <a:r>
              <a:rPr lang="en-US" sz="1800" dirty="0" err="1"/>
              <a:t>gt</a:t>
            </a:r>
            <a:r>
              <a:rPr lang="en-US" sz="1800" dirty="0"/>
              <a:t>: 20}}]}, {$and: [{“Subject2”: {$</a:t>
            </a:r>
            <a:r>
              <a:rPr lang="en-US" sz="1800" dirty="0" err="1"/>
              <a:t>gt</a:t>
            </a:r>
            <a:r>
              <a:rPr lang="en-US" sz="1800" dirty="0"/>
              <a:t>: 20}}, {“Subject3”: {$</a:t>
            </a:r>
            <a:r>
              <a:rPr lang="en-US" sz="1800" dirty="0" err="1"/>
              <a:t>gt</a:t>
            </a:r>
            <a:r>
              <a:rPr lang="en-US" sz="1800" dirty="0"/>
              <a:t>: 20</a:t>
            </a:r>
            <a:r>
              <a:rPr lang="en-US" sz="1800" dirty="0" smtClean="0"/>
              <a:t>}}]}]});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59280"/>
            <a:ext cx="7848600" cy="40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4. Demonstrate the Alter and Drop commands on this dataset.</a:t>
            </a:r>
          </a:p>
          <a:p>
            <a:pPr>
              <a:buFont typeface="Wingdings"/>
              <a:buChar char="Ø"/>
            </a:pPr>
            <a:r>
              <a:rPr lang="en-US" sz="1800" dirty="0" err="1" smtClean="0"/>
              <a:t>db.students.update</a:t>
            </a:r>
            <a:r>
              <a:rPr lang="en-US" sz="1800" dirty="0"/>
              <a:t>({“</a:t>
            </a:r>
            <a:r>
              <a:rPr lang="en-US" sz="1800" dirty="0" smtClean="0"/>
              <a:t>USN”: </a:t>
            </a:r>
            <a:r>
              <a:rPr lang="en-US" sz="1800" dirty="0"/>
              <a:t>“1NT18IS018”}, {$set: {“Subject1”: 50</a:t>
            </a:r>
            <a:r>
              <a:rPr lang="en-US" sz="1800" dirty="0" smtClean="0"/>
              <a:t>}});</a:t>
            </a:r>
          </a:p>
          <a:p>
            <a:pPr>
              <a:buFont typeface="Wingdings"/>
              <a:buChar char="Ø"/>
            </a:pPr>
            <a:r>
              <a:rPr lang="en-US" sz="1800" dirty="0" err="1"/>
              <a:t>d</a:t>
            </a:r>
            <a:r>
              <a:rPr lang="en-US" sz="1800" dirty="0" err="1" smtClean="0"/>
              <a:t>b.students.drop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7848600" cy="30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1. Total </a:t>
            </a:r>
            <a:r>
              <a:rPr lang="en-US" dirty="0"/>
              <a:t>number of students who have scored more than </a:t>
            </a:r>
            <a:r>
              <a:rPr lang="en-US" dirty="0" smtClean="0"/>
              <a:t>20 </a:t>
            </a:r>
            <a:r>
              <a:rPr lang="en-US" dirty="0"/>
              <a:t>in </a:t>
            </a:r>
            <a:r>
              <a:rPr lang="en-US" dirty="0"/>
              <a:t> </a:t>
            </a:r>
            <a:r>
              <a:rPr lang="en-US" dirty="0" smtClean="0"/>
              <a:t>    subject </a:t>
            </a:r>
            <a:r>
              <a:rPr lang="en-US" dirty="0"/>
              <a:t>1</a:t>
            </a:r>
            <a:r>
              <a:rPr lang="en-US" dirty="0" smtClean="0"/>
              <a:t>.</a:t>
            </a:r>
          </a:p>
          <a:p>
            <a:pPr marL="571500" indent="-45720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707298"/>
            <a:ext cx="8001001" cy="37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6324600" cy="899160"/>
          </a:xfrm>
        </p:spPr>
      </p:pic>
      <p:sp>
        <p:nvSpPr>
          <p:cNvPr id="5" name="TextBox 4"/>
          <p:cNvSpPr txBox="1"/>
          <p:nvPr/>
        </p:nvSpPr>
        <p:spPr>
          <a:xfrm>
            <a:off x="1066800" y="1905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Total </a:t>
            </a:r>
            <a:r>
              <a:rPr lang="en-US" dirty="0"/>
              <a:t>number of students who have passed in all subjects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71142"/>
            <a:ext cx="7924800" cy="36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9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6309360" cy="655320"/>
          </a:xfrm>
        </p:spPr>
      </p:pic>
      <p:sp>
        <p:nvSpPr>
          <p:cNvPr id="5" name="TextBox 4"/>
          <p:cNvSpPr txBox="1"/>
          <p:nvPr/>
        </p:nvSpPr>
        <p:spPr>
          <a:xfrm>
            <a:off x="228600" y="2374392"/>
            <a:ext cx="810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link: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://github.com/1NT18IS079/1NT18IS079_keerthi_B_bdLab/tree/main/Internals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5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</TotalTime>
  <Words>247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Big Data Internal Assessment Question set: 02 Part 1: MongoDB Part 2: Hadoop</vt:lpstr>
      <vt:lpstr>Part 1: MongoDB</vt:lpstr>
      <vt:lpstr>PowerPoint Presentation</vt:lpstr>
      <vt:lpstr>PowerPoint Presentation</vt:lpstr>
      <vt:lpstr>PowerPoint Presentation</vt:lpstr>
      <vt:lpstr>Part 2: Hadoop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2</dc:title>
  <dc:creator>hp</dc:creator>
  <cp:lastModifiedBy>Windows User</cp:lastModifiedBy>
  <cp:revision>10</cp:revision>
  <dcterms:created xsi:type="dcterms:W3CDTF">2006-08-16T00:00:00Z</dcterms:created>
  <dcterms:modified xsi:type="dcterms:W3CDTF">2021-07-17T02:08:40Z</dcterms:modified>
</cp:coreProperties>
</file>