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8DA207-D50B-4545-85B3-8FC68DB098D3}" v="24" dt="2021-07-15T11:26:15.9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ithra N" userId="e1ff528ba82460ae" providerId="LiveId" clId="{578DA207-D50B-4545-85B3-8FC68DB098D3}"/>
    <pc:docChg chg="undo custSel addSld modSld">
      <pc:chgData name="Pavithra N" userId="e1ff528ba82460ae" providerId="LiveId" clId="{578DA207-D50B-4545-85B3-8FC68DB098D3}" dt="2021-07-15T11:33:23.591" v="197" actId="1076"/>
      <pc:docMkLst>
        <pc:docMk/>
      </pc:docMkLst>
      <pc:sldChg chg="addSp delSp modSp mod">
        <pc:chgData name="Pavithra N" userId="e1ff528ba82460ae" providerId="LiveId" clId="{578DA207-D50B-4545-85B3-8FC68DB098D3}" dt="2021-07-15T11:05:10.989" v="13" actId="1076"/>
        <pc:sldMkLst>
          <pc:docMk/>
          <pc:sldMk cId="3522557065" sldId="258"/>
        </pc:sldMkLst>
        <pc:spChg chg="del">
          <ac:chgData name="Pavithra N" userId="e1ff528ba82460ae" providerId="LiveId" clId="{578DA207-D50B-4545-85B3-8FC68DB098D3}" dt="2021-07-15T11:04:23.846" v="2"/>
          <ac:spMkLst>
            <pc:docMk/>
            <pc:sldMk cId="3522557065" sldId="258"/>
            <ac:spMk id="3" creationId="{947AF783-EFBD-4214-894C-CF278A6DC321}"/>
          </ac:spMkLst>
        </pc:spChg>
        <pc:picChg chg="add mod modCrop">
          <ac:chgData name="Pavithra N" userId="e1ff528ba82460ae" providerId="LiveId" clId="{578DA207-D50B-4545-85B3-8FC68DB098D3}" dt="2021-07-15T11:05:10.989" v="13" actId="1076"/>
          <ac:picMkLst>
            <pc:docMk/>
            <pc:sldMk cId="3522557065" sldId="258"/>
            <ac:picMk id="5" creationId="{45BF7064-E5A9-4A69-A93A-826CE25267B3}"/>
          </ac:picMkLst>
        </pc:picChg>
      </pc:sldChg>
      <pc:sldChg chg="addSp delSp modSp mod">
        <pc:chgData name="Pavithra N" userId="e1ff528ba82460ae" providerId="LiveId" clId="{578DA207-D50B-4545-85B3-8FC68DB098D3}" dt="2021-07-15T11:32:01.098" v="186" actId="14100"/>
        <pc:sldMkLst>
          <pc:docMk/>
          <pc:sldMk cId="3417505667" sldId="259"/>
        </pc:sldMkLst>
        <pc:spChg chg="mod">
          <ac:chgData name="Pavithra N" userId="e1ff528ba82460ae" providerId="LiveId" clId="{578DA207-D50B-4545-85B3-8FC68DB098D3}" dt="2021-07-15T11:19:47.892" v="138" actId="1076"/>
          <ac:spMkLst>
            <pc:docMk/>
            <pc:sldMk cId="3417505667" sldId="259"/>
            <ac:spMk id="2" creationId="{07D632C5-D11C-4E69-8ADA-BE03D0889ED2}"/>
          </ac:spMkLst>
        </pc:spChg>
        <pc:spChg chg="del">
          <ac:chgData name="Pavithra N" userId="e1ff528ba82460ae" providerId="LiveId" clId="{578DA207-D50B-4545-85B3-8FC68DB098D3}" dt="2021-07-15T11:11:21.850" v="73"/>
          <ac:spMkLst>
            <pc:docMk/>
            <pc:sldMk cId="3417505667" sldId="259"/>
            <ac:spMk id="3" creationId="{6C5FD65F-7BB4-43FB-907B-3DE51CCE54A1}"/>
          </ac:spMkLst>
        </pc:spChg>
        <pc:spChg chg="add del mod">
          <ac:chgData name="Pavithra N" userId="e1ff528ba82460ae" providerId="LiveId" clId="{578DA207-D50B-4545-85B3-8FC68DB098D3}" dt="2021-07-15T11:14:22.646" v="104"/>
          <ac:spMkLst>
            <pc:docMk/>
            <pc:sldMk cId="3417505667" sldId="259"/>
            <ac:spMk id="9" creationId="{2F92221C-C55C-4752-8829-2FACB940E928}"/>
          </ac:spMkLst>
        </pc:spChg>
        <pc:picChg chg="add del mod modCrop">
          <ac:chgData name="Pavithra N" userId="e1ff528ba82460ae" providerId="LiveId" clId="{578DA207-D50B-4545-85B3-8FC68DB098D3}" dt="2021-07-15T11:13:40.076" v="93" actId="21"/>
          <ac:picMkLst>
            <pc:docMk/>
            <pc:sldMk cId="3417505667" sldId="259"/>
            <ac:picMk id="5" creationId="{178E4C1A-65C4-4B07-932C-072F7AD515D0}"/>
          </ac:picMkLst>
        </pc:picChg>
        <pc:picChg chg="add mod modCrop">
          <ac:chgData name="Pavithra N" userId="e1ff528ba82460ae" providerId="LiveId" clId="{578DA207-D50B-4545-85B3-8FC68DB098D3}" dt="2021-07-15T11:32:01.098" v="186" actId="14100"/>
          <ac:picMkLst>
            <pc:docMk/>
            <pc:sldMk cId="3417505667" sldId="259"/>
            <ac:picMk id="7" creationId="{05F4A0C2-AC7C-49B5-BBFA-686B2F60D636}"/>
          </ac:picMkLst>
        </pc:picChg>
        <pc:picChg chg="add del mod">
          <ac:chgData name="Pavithra N" userId="e1ff528ba82460ae" providerId="LiveId" clId="{578DA207-D50B-4545-85B3-8FC68DB098D3}" dt="2021-07-15T11:14:06.159" v="103"/>
          <ac:picMkLst>
            <pc:docMk/>
            <pc:sldMk cId="3417505667" sldId="259"/>
            <ac:picMk id="10" creationId="{5DC05AE9-E899-467B-9509-23291D8CF0BD}"/>
          </ac:picMkLst>
        </pc:picChg>
        <pc:picChg chg="add del mod">
          <ac:chgData name="Pavithra N" userId="e1ff528ba82460ae" providerId="LiveId" clId="{578DA207-D50B-4545-85B3-8FC68DB098D3}" dt="2021-07-15T11:14:05.439" v="102"/>
          <ac:picMkLst>
            <pc:docMk/>
            <pc:sldMk cId="3417505667" sldId="259"/>
            <ac:picMk id="11" creationId="{36AFFBEC-2166-459F-A1BE-2B3962A7EEF1}"/>
          </ac:picMkLst>
        </pc:picChg>
        <pc:picChg chg="add del mod">
          <ac:chgData name="Pavithra N" userId="e1ff528ba82460ae" providerId="LiveId" clId="{578DA207-D50B-4545-85B3-8FC68DB098D3}" dt="2021-07-15T11:14:05.010" v="101"/>
          <ac:picMkLst>
            <pc:docMk/>
            <pc:sldMk cId="3417505667" sldId="259"/>
            <ac:picMk id="12" creationId="{BD910E4C-580B-4973-8812-39E99ED63A42}"/>
          </ac:picMkLst>
        </pc:picChg>
        <pc:picChg chg="add del mod">
          <ac:chgData name="Pavithra N" userId="e1ff528ba82460ae" providerId="LiveId" clId="{578DA207-D50B-4545-85B3-8FC68DB098D3}" dt="2021-07-15T11:14:04.598" v="100"/>
          <ac:picMkLst>
            <pc:docMk/>
            <pc:sldMk cId="3417505667" sldId="259"/>
            <ac:picMk id="13" creationId="{111A761F-58C0-4149-ADC8-CA3F6AC976C4}"/>
          </ac:picMkLst>
        </pc:picChg>
        <pc:picChg chg="add del mod">
          <ac:chgData name="Pavithra N" userId="e1ff528ba82460ae" providerId="LiveId" clId="{578DA207-D50B-4545-85B3-8FC68DB098D3}" dt="2021-07-15T11:14:04.161" v="99"/>
          <ac:picMkLst>
            <pc:docMk/>
            <pc:sldMk cId="3417505667" sldId="259"/>
            <ac:picMk id="14" creationId="{0729AFD0-983A-4273-9367-F3BC04184F8F}"/>
          </ac:picMkLst>
        </pc:picChg>
        <pc:picChg chg="add mod modCrop">
          <ac:chgData name="Pavithra N" userId="e1ff528ba82460ae" providerId="LiveId" clId="{578DA207-D50B-4545-85B3-8FC68DB098D3}" dt="2021-07-15T11:31:53.091" v="185" actId="1076"/>
          <ac:picMkLst>
            <pc:docMk/>
            <pc:sldMk cId="3417505667" sldId="259"/>
            <ac:picMk id="16" creationId="{52B59BEA-5FA2-47B3-814E-1D09F7F97DE0}"/>
          </ac:picMkLst>
        </pc:picChg>
      </pc:sldChg>
      <pc:sldChg chg="addSp delSp modSp mod">
        <pc:chgData name="Pavithra N" userId="e1ff528ba82460ae" providerId="LiveId" clId="{578DA207-D50B-4545-85B3-8FC68DB098D3}" dt="2021-07-15T11:32:54.082" v="193" actId="1076"/>
        <pc:sldMkLst>
          <pc:docMk/>
          <pc:sldMk cId="2234568028" sldId="260"/>
        </pc:sldMkLst>
        <pc:spChg chg="add del">
          <ac:chgData name="Pavithra N" userId="e1ff528ba82460ae" providerId="LiveId" clId="{578DA207-D50B-4545-85B3-8FC68DB098D3}" dt="2021-07-15T11:18:41.958" v="131"/>
          <ac:spMkLst>
            <pc:docMk/>
            <pc:sldMk cId="2234568028" sldId="260"/>
            <ac:spMk id="3" creationId="{6205F5A7-6838-4E46-A7AF-3644D98AAECD}"/>
          </ac:spMkLst>
        </pc:spChg>
        <pc:picChg chg="add del mod modCrop">
          <ac:chgData name="Pavithra N" userId="e1ff528ba82460ae" providerId="LiveId" clId="{578DA207-D50B-4545-85B3-8FC68DB098D3}" dt="2021-07-15T11:18:41.958" v="131"/>
          <ac:picMkLst>
            <pc:docMk/>
            <pc:sldMk cId="2234568028" sldId="260"/>
            <ac:picMk id="5" creationId="{23E4A1E9-E34D-4FC1-990E-1DD5CBF610AB}"/>
          </ac:picMkLst>
        </pc:picChg>
        <pc:picChg chg="mod modCrop">
          <ac:chgData name="Pavithra N" userId="e1ff528ba82460ae" providerId="LiveId" clId="{578DA207-D50B-4545-85B3-8FC68DB098D3}" dt="2021-07-15T11:32:51.223" v="192" actId="1076"/>
          <ac:picMkLst>
            <pc:docMk/>
            <pc:sldMk cId="2234568028" sldId="260"/>
            <ac:picMk id="7" creationId="{C88FA06D-F843-4BB3-99C2-C809138D5569}"/>
          </ac:picMkLst>
        </pc:picChg>
        <pc:picChg chg="add mod modCrop">
          <ac:chgData name="Pavithra N" userId="e1ff528ba82460ae" providerId="LiveId" clId="{578DA207-D50B-4545-85B3-8FC68DB098D3}" dt="2021-07-15T11:32:54.082" v="193" actId="1076"/>
          <ac:picMkLst>
            <pc:docMk/>
            <pc:sldMk cId="2234568028" sldId="260"/>
            <ac:picMk id="9" creationId="{78A41378-73B4-42AE-BBC4-0A7480FADC7E}"/>
          </ac:picMkLst>
        </pc:picChg>
      </pc:sldChg>
      <pc:sldChg chg="addSp delSp modSp mod">
        <pc:chgData name="Pavithra N" userId="e1ff528ba82460ae" providerId="LiveId" clId="{578DA207-D50B-4545-85B3-8FC68DB098D3}" dt="2021-07-15T11:33:23.591" v="197" actId="1076"/>
        <pc:sldMkLst>
          <pc:docMk/>
          <pc:sldMk cId="4122072085" sldId="261"/>
        </pc:sldMkLst>
        <pc:spChg chg="mod">
          <ac:chgData name="Pavithra N" userId="e1ff528ba82460ae" providerId="LiveId" clId="{578DA207-D50B-4545-85B3-8FC68DB098D3}" dt="2021-07-15T11:33:11.503" v="196" actId="14100"/>
          <ac:spMkLst>
            <pc:docMk/>
            <pc:sldMk cId="4122072085" sldId="261"/>
            <ac:spMk id="2" creationId="{18CB0A7D-7651-4086-9B49-401798B9251C}"/>
          </ac:spMkLst>
        </pc:spChg>
        <pc:spChg chg="del">
          <ac:chgData name="Pavithra N" userId="e1ff528ba82460ae" providerId="LiveId" clId="{578DA207-D50B-4545-85B3-8FC68DB098D3}" dt="2021-07-15T11:24:50.476" v="151"/>
          <ac:spMkLst>
            <pc:docMk/>
            <pc:sldMk cId="4122072085" sldId="261"/>
            <ac:spMk id="3" creationId="{5F6B00EA-3103-44B1-8B2B-29881A5B37B6}"/>
          </ac:spMkLst>
        </pc:spChg>
        <pc:picChg chg="add mod modCrop">
          <ac:chgData name="Pavithra N" userId="e1ff528ba82460ae" providerId="LiveId" clId="{578DA207-D50B-4545-85B3-8FC68DB098D3}" dt="2021-07-15T11:33:23.591" v="197" actId="1076"/>
          <ac:picMkLst>
            <pc:docMk/>
            <pc:sldMk cId="4122072085" sldId="261"/>
            <ac:picMk id="5" creationId="{EF73EE5B-3CBC-4282-8ACA-D7762DD2AE36}"/>
          </ac:picMkLst>
        </pc:picChg>
        <pc:picChg chg="add mod modCrop">
          <ac:chgData name="Pavithra N" userId="e1ff528ba82460ae" providerId="LiveId" clId="{578DA207-D50B-4545-85B3-8FC68DB098D3}" dt="2021-07-15T11:32:59.864" v="194" actId="1076"/>
          <ac:picMkLst>
            <pc:docMk/>
            <pc:sldMk cId="4122072085" sldId="261"/>
            <ac:picMk id="7" creationId="{1E72C848-24C1-4E64-BB83-98E4015DF4BE}"/>
          </ac:picMkLst>
        </pc:picChg>
      </pc:sldChg>
      <pc:sldChg chg="addSp delSp modSp new mod">
        <pc:chgData name="Pavithra N" userId="e1ff528ba82460ae" providerId="LiveId" clId="{578DA207-D50B-4545-85B3-8FC68DB098D3}" dt="2021-07-15T11:32:31.048" v="189" actId="1076"/>
        <pc:sldMkLst>
          <pc:docMk/>
          <pc:sldMk cId="2735789180" sldId="266"/>
        </pc:sldMkLst>
        <pc:spChg chg="mod">
          <ac:chgData name="Pavithra N" userId="e1ff528ba82460ae" providerId="LiveId" clId="{578DA207-D50B-4545-85B3-8FC68DB098D3}" dt="2021-07-15T11:08:13.983" v="36" actId="1076"/>
          <ac:spMkLst>
            <pc:docMk/>
            <pc:sldMk cId="2735789180" sldId="266"/>
            <ac:spMk id="2" creationId="{EC8DEB22-96B0-436E-B483-A0EE755498A1}"/>
          </ac:spMkLst>
        </pc:spChg>
        <pc:spChg chg="add del">
          <ac:chgData name="Pavithra N" userId="e1ff528ba82460ae" providerId="LiveId" clId="{578DA207-D50B-4545-85B3-8FC68DB098D3}" dt="2021-07-15T11:07:18.091" v="27"/>
          <ac:spMkLst>
            <pc:docMk/>
            <pc:sldMk cId="2735789180" sldId="266"/>
            <ac:spMk id="3" creationId="{D8BF4768-EEB8-4DBF-8658-86D647D64B95}"/>
          </ac:spMkLst>
        </pc:spChg>
        <pc:picChg chg="del mod">
          <ac:chgData name="Pavithra N" userId="e1ff528ba82460ae" providerId="LiveId" clId="{578DA207-D50B-4545-85B3-8FC68DB098D3}" dt="2021-07-15T11:07:15.867" v="26"/>
          <ac:picMkLst>
            <pc:docMk/>
            <pc:sldMk cId="2735789180" sldId="266"/>
            <ac:picMk id="5" creationId="{6A0F0B6C-2B14-49AB-AF81-568D482C30E0}"/>
          </ac:picMkLst>
        </pc:picChg>
        <pc:picChg chg="add mod modCrop">
          <ac:chgData name="Pavithra N" userId="e1ff528ba82460ae" providerId="LiveId" clId="{578DA207-D50B-4545-85B3-8FC68DB098D3}" dt="2021-07-15T11:32:31.048" v="189" actId="1076"/>
          <ac:picMkLst>
            <pc:docMk/>
            <pc:sldMk cId="2735789180" sldId="266"/>
            <ac:picMk id="7" creationId="{2F487BC4-9B6C-4CEB-A3A2-27CD76991302}"/>
          </ac:picMkLst>
        </pc:picChg>
      </pc:sldChg>
      <pc:sldChg chg="addSp delSp modSp new mod">
        <pc:chgData name="Pavithra N" userId="e1ff528ba82460ae" providerId="LiveId" clId="{578DA207-D50B-4545-85B3-8FC68DB098D3}" dt="2021-07-15T11:32:20.209" v="187" actId="1076"/>
        <pc:sldMkLst>
          <pc:docMk/>
          <pc:sldMk cId="2029086280" sldId="267"/>
        </pc:sldMkLst>
        <pc:spChg chg="mod">
          <ac:chgData name="Pavithra N" userId="e1ff528ba82460ae" providerId="LiveId" clId="{578DA207-D50B-4545-85B3-8FC68DB098D3}" dt="2021-07-15T11:08:45.811" v="58" actId="2711"/>
          <ac:spMkLst>
            <pc:docMk/>
            <pc:sldMk cId="2029086280" sldId="267"/>
            <ac:spMk id="2" creationId="{7BD1DB29-C13B-40C4-945D-85945664650B}"/>
          </ac:spMkLst>
        </pc:spChg>
        <pc:spChg chg="del">
          <ac:chgData name="Pavithra N" userId="e1ff528ba82460ae" providerId="LiveId" clId="{578DA207-D50B-4545-85B3-8FC68DB098D3}" dt="2021-07-15T11:09:06.381" v="59"/>
          <ac:spMkLst>
            <pc:docMk/>
            <pc:sldMk cId="2029086280" sldId="267"/>
            <ac:spMk id="3" creationId="{18DD3BCC-2C34-460B-92A5-AB4ABA17D458}"/>
          </ac:spMkLst>
        </pc:spChg>
        <pc:picChg chg="add mod modCrop">
          <ac:chgData name="Pavithra N" userId="e1ff528ba82460ae" providerId="LiveId" clId="{578DA207-D50B-4545-85B3-8FC68DB098D3}" dt="2021-07-15T11:32:20.209" v="187" actId="1076"/>
          <ac:picMkLst>
            <pc:docMk/>
            <pc:sldMk cId="2029086280" sldId="267"/>
            <ac:picMk id="5" creationId="{926CD0AE-9499-4F51-8D48-DFA6187DB89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5D04-0608-41F3-89BC-9EFD3C225F0D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1E84721-897F-44D3-9365-767C6668337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50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5D04-0608-41F3-89BC-9EFD3C225F0D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4721-897F-44D3-9365-767C66683375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88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5D04-0608-41F3-89BC-9EFD3C225F0D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4721-897F-44D3-9365-767C6668337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5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5D04-0608-41F3-89BC-9EFD3C225F0D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4721-897F-44D3-9365-767C66683375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69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5D04-0608-41F3-89BC-9EFD3C225F0D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4721-897F-44D3-9365-767C6668337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59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5D04-0608-41F3-89BC-9EFD3C225F0D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4721-897F-44D3-9365-767C66683375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54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5D04-0608-41F3-89BC-9EFD3C225F0D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4721-897F-44D3-9365-767C66683375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22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5D04-0608-41F3-89BC-9EFD3C225F0D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4721-897F-44D3-9365-767C66683375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84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5D04-0608-41F3-89BC-9EFD3C225F0D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4721-897F-44D3-9365-767C66683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79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5D04-0608-41F3-89BC-9EFD3C225F0D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4721-897F-44D3-9365-767C66683375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53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1C95D04-0608-41F3-89BC-9EFD3C225F0D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4721-897F-44D3-9365-767C66683375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67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95D04-0608-41F3-89BC-9EFD3C225F0D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1E84721-897F-44D3-9365-767C6668337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39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690E-CC18-47C3-98B6-A9365B8D6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4904" y="478448"/>
            <a:ext cx="8637073" cy="2541431"/>
          </a:xfrm>
        </p:spPr>
        <p:txBody>
          <a:bodyPr>
            <a:normAutofit/>
          </a:bodyPr>
          <a:lstStyle/>
          <a:p>
            <a:r>
              <a:rPr lang="en-US" sz="4400" dirty="0"/>
              <a:t>BD LAB INTERNALS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4B593-D0DE-479B-8E03-685879FE8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5880" y="3701736"/>
            <a:ext cx="8637072" cy="1727514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Pavithra n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Int18is109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2 (question paper set 1)</a:t>
            </a:r>
          </a:p>
        </p:txBody>
      </p:sp>
    </p:spTree>
    <p:extLst>
      <p:ext uri="{BB962C8B-B14F-4D97-AF65-F5344CB8AC3E}">
        <p14:creationId xmlns:p14="http://schemas.microsoft.com/office/powerpoint/2010/main" val="206224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A580C-6C1E-437F-9480-5B1BD9E9B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180976"/>
            <a:ext cx="10511929" cy="838200"/>
          </a:xfrm>
        </p:spPr>
        <p:txBody>
          <a:bodyPr>
            <a:norm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 </a:t>
            </a:r>
            <a:endParaRPr lang="en-I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051DE0-9B1A-4059-9E54-9707718F5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" t="3588"/>
          <a:stretch/>
        </p:blipFill>
        <p:spPr>
          <a:xfrm>
            <a:off x="1187380" y="1019176"/>
            <a:ext cx="10014020" cy="4562474"/>
          </a:xfrm>
        </p:spPr>
      </p:pic>
    </p:spTree>
    <p:extLst>
      <p:ext uri="{BB962C8B-B14F-4D97-AF65-F5344CB8AC3E}">
        <p14:creationId xmlns:p14="http://schemas.microsoft.com/office/powerpoint/2010/main" val="2749132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ED98-52B7-4F90-9567-2CD976A25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89" y="213969"/>
            <a:ext cx="11502421" cy="10492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FIND OUT THE CUMULATIVE YEARS OF SERVICES DONE FOR THE COMPANY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BY ALL THE EMPLOYEES.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8418F6-E07F-4EB8-B5BF-D8357C06A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4" b="11428"/>
          <a:stretch/>
        </p:blipFill>
        <p:spPr>
          <a:xfrm>
            <a:off x="1049868" y="1365704"/>
            <a:ext cx="9965266" cy="4985777"/>
          </a:xfrm>
        </p:spPr>
      </p:pic>
    </p:spTree>
    <p:extLst>
      <p:ext uri="{BB962C8B-B14F-4D97-AF65-F5344CB8AC3E}">
        <p14:creationId xmlns:p14="http://schemas.microsoft.com/office/powerpoint/2010/main" val="3999374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B43A-53ED-4837-AF8B-1D8C7ECC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79" y="204444"/>
            <a:ext cx="9603275" cy="1049235"/>
          </a:xfrm>
        </p:spPr>
        <p:txBody>
          <a:bodyPr>
            <a:norm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</a:t>
            </a:r>
            <a:endParaRPr lang="en-I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CFE7AC-1C0C-4B38-9C52-7B496A738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1"/>
          <a:stretch/>
        </p:blipFill>
        <p:spPr>
          <a:xfrm>
            <a:off x="1247775" y="1114425"/>
            <a:ext cx="9829800" cy="4629149"/>
          </a:xfrm>
        </p:spPr>
      </p:pic>
    </p:spTree>
    <p:extLst>
      <p:ext uri="{BB962C8B-B14F-4D97-AF65-F5344CB8AC3E}">
        <p14:creationId xmlns:p14="http://schemas.microsoft.com/office/powerpoint/2010/main" val="49549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30BA-6B22-4C68-A8E0-3135A8538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579" y="204444"/>
            <a:ext cx="9603275" cy="1049235"/>
          </a:xfrm>
        </p:spPr>
        <p:txBody>
          <a:bodyPr/>
          <a:lstStyle/>
          <a:p>
            <a:r>
              <a:rPr lang="en-US" dirty="0"/>
              <a:t>DATASET OF 20 </a:t>
            </a:r>
            <a:r>
              <a:rPr lang="en-US" dirty="0" err="1"/>
              <a:t>REcords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402DC0-8F1A-4FD5-A226-2A9DE0960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 t="3547" r="3295" b="5905"/>
          <a:stretch/>
        </p:blipFill>
        <p:spPr>
          <a:xfrm>
            <a:off x="1495425" y="1253679"/>
            <a:ext cx="9603275" cy="4527996"/>
          </a:xfrm>
        </p:spPr>
      </p:pic>
    </p:spTree>
    <p:extLst>
      <p:ext uri="{BB962C8B-B14F-4D97-AF65-F5344CB8AC3E}">
        <p14:creationId xmlns:p14="http://schemas.microsoft.com/office/powerpoint/2010/main" val="118262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A5C74-7F11-4603-B4AB-0EC3E1639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39" y="142876"/>
            <a:ext cx="11235721" cy="121068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Demonstrate the usage of $match, $group, aggregate pipelines.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BF7064-E5A9-4A69-A93A-826CE2526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9" r="1187" b="12041"/>
          <a:stretch/>
        </p:blipFill>
        <p:spPr>
          <a:xfrm>
            <a:off x="1495425" y="2038350"/>
            <a:ext cx="9515475" cy="3219449"/>
          </a:xfrm>
        </p:spPr>
      </p:pic>
    </p:spTree>
    <p:extLst>
      <p:ext uri="{BB962C8B-B14F-4D97-AF65-F5344CB8AC3E}">
        <p14:creationId xmlns:p14="http://schemas.microsoft.com/office/powerpoint/2010/main" val="352255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EB22-96B0-436E-B483-A0EE75549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458" y="1028220"/>
            <a:ext cx="9603275" cy="10492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$group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F487BC4-9B6C-4CEB-A3A2-27CD76991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11" r="1535" b="5477"/>
          <a:stretch/>
        </p:blipFill>
        <p:spPr>
          <a:xfrm>
            <a:off x="1624747" y="1991730"/>
            <a:ext cx="9152696" cy="3529013"/>
          </a:xfrm>
        </p:spPr>
      </p:pic>
    </p:spTree>
    <p:extLst>
      <p:ext uri="{BB962C8B-B14F-4D97-AF65-F5344CB8AC3E}">
        <p14:creationId xmlns:p14="http://schemas.microsoft.com/office/powerpoint/2010/main" val="273578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DB29-C13B-40C4-945D-859456646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 pipelines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6CD0AE-9499-4F51-8D48-DFA6187DB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88" r="1982" b="4648"/>
          <a:stretch/>
        </p:blipFill>
        <p:spPr>
          <a:xfrm>
            <a:off x="1451579" y="2089597"/>
            <a:ext cx="9603275" cy="2914650"/>
          </a:xfrm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326EECE8-87C7-4724-B96A-AA5F2DD9D30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8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2"/>
    </mc:Choice>
    <mc:Fallback xmlns="">
      <p:transition spd="slow" advTm="45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32C5-D11C-4E69-8ADA-BE03D0889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14" y="685243"/>
            <a:ext cx="11711971" cy="10492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Demonstrate the map-reduce aggregate function of this dataset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F4A0C2-AC7C-49B5-BBFA-686B2F60D6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4720" r="12360" b="6506"/>
          <a:stretch/>
        </p:blipFill>
        <p:spPr>
          <a:xfrm>
            <a:off x="1390651" y="2246694"/>
            <a:ext cx="9725026" cy="3241675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2B59BEA-5FA2-47B3-814E-1D09F7F97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992" r="12360" b="92533"/>
          <a:stretch/>
        </p:blipFill>
        <p:spPr>
          <a:xfrm>
            <a:off x="1390651" y="1967459"/>
            <a:ext cx="9725026" cy="279235"/>
          </a:xfrm>
        </p:spPr>
      </p:pic>
    </p:spTree>
    <p:extLst>
      <p:ext uri="{BB962C8B-B14F-4D97-AF65-F5344CB8AC3E}">
        <p14:creationId xmlns:p14="http://schemas.microsoft.com/office/powerpoint/2010/main" val="341750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07E06-086C-41E6-BA47-BA36D8C6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52" y="394944"/>
            <a:ext cx="10959496" cy="10492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Find out all the employees, who are paying tax&gt;50000 and are not eligible for pay raise.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8FA06D-F843-4BB3-99C2-C809138D5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14" r="26389" b="53525"/>
          <a:stretch/>
        </p:blipFill>
        <p:spPr>
          <a:xfrm>
            <a:off x="1708754" y="1943101"/>
            <a:ext cx="8378221" cy="4953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A41378-73B4-42AE-BBC4-0A7480FADC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" t="68714" r="25691" b="6830"/>
          <a:stretch/>
        </p:blipFill>
        <p:spPr>
          <a:xfrm>
            <a:off x="1708754" y="2590800"/>
            <a:ext cx="8378221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68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B0A7D-7651-4086-9B49-401798B9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32" y="609186"/>
            <a:ext cx="10867917" cy="8132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Demonstrate the alter and drop commands on this dataset.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72C848-24C1-4E64-BB83-98E4015DF4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79" r="28623" b="31914"/>
          <a:stretch/>
        </p:blipFill>
        <p:spPr>
          <a:xfrm>
            <a:off x="2138470" y="4605647"/>
            <a:ext cx="7600842" cy="1643167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0C7C505-16BB-4439-B3F4-A86623CE13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" t="27521" r="27407" b="47926"/>
          <a:stretch/>
        </p:blipFill>
        <p:spPr>
          <a:xfrm>
            <a:off x="2138470" y="1936752"/>
            <a:ext cx="7600842" cy="254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7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14C5-D546-490D-9F47-8E230F48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6" y="152400"/>
            <a:ext cx="11725274" cy="1628775"/>
          </a:xfrm>
        </p:spPr>
        <p:txBody>
          <a:bodyPr>
            <a:normAutofit fontScale="90000"/>
          </a:bodyPr>
          <a:lstStyle/>
          <a:p>
            <a:r>
              <a:rPr lang="en-US" sz="27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HADOOP-MAPREDUCE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FIND OUT THE TOTAL NUMBER OF EMPLOYEES WHO ARE ELIGIBLE FOR PAY RAISE.</a:t>
            </a:r>
            <a:br>
              <a:rPr lang="en-US" dirty="0"/>
            </a:b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12D163F-AF12-4A9B-B4F3-F23BF7A06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9" b="11274"/>
          <a:stretch/>
        </p:blipFill>
        <p:spPr>
          <a:xfrm>
            <a:off x="1334029" y="1840442"/>
            <a:ext cx="10176933" cy="4778873"/>
          </a:xfrm>
        </p:spPr>
      </p:pic>
    </p:spTree>
    <p:extLst>
      <p:ext uri="{BB962C8B-B14F-4D97-AF65-F5344CB8AC3E}">
        <p14:creationId xmlns:p14="http://schemas.microsoft.com/office/powerpoint/2010/main" val="284922719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242</TotalTime>
  <Words>128</Words>
  <Application>Microsoft Office PowerPoint</Application>
  <PresentationFormat>Widescreen</PresentationFormat>
  <Paragraphs>15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Times New Roman</vt:lpstr>
      <vt:lpstr>Gallery</vt:lpstr>
      <vt:lpstr>BD LAB INTERNALS</vt:lpstr>
      <vt:lpstr>DATASET OF 20 REcords</vt:lpstr>
      <vt:lpstr>MONGODB  1) Demonstrate the usage of $match, $group, aggregate pipelines.</vt:lpstr>
      <vt:lpstr>$group</vt:lpstr>
      <vt:lpstr>Aggregate pipelines</vt:lpstr>
      <vt:lpstr>2) Demonstrate the map-reduce aggregate function of this dataset</vt:lpstr>
      <vt:lpstr>3) Find out all the employees, who are paying tax&gt;50000 and are not eligible for pay raise.</vt:lpstr>
      <vt:lpstr>4) Demonstrate the alter and drop commands on this dataset.</vt:lpstr>
      <vt:lpstr>HADOOP-MAPREDUCE  1) FIND OUT THE TOTAL NUMBER OF EMPLOYEES WHO ARE ELIGIBLE FOR PAY RAISE. </vt:lpstr>
      <vt:lpstr>OUTPUT : </vt:lpstr>
      <vt:lpstr>2) FIND OUT THE CUMULATIVE YEARS OF SERVICES DONE FOR THE COMPANY      BY ALL THE EMPLOYEES.</vt:lpstr>
      <vt:lpstr>OUTPUT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 LAB INTERNALS</dc:title>
  <dc:creator>PAVITHRA N</dc:creator>
  <cp:lastModifiedBy>Pavithra N</cp:lastModifiedBy>
  <cp:revision>13</cp:revision>
  <dcterms:created xsi:type="dcterms:W3CDTF">2021-07-15T06:32:09Z</dcterms:created>
  <dcterms:modified xsi:type="dcterms:W3CDTF">2021-07-15T16:19:11Z</dcterms:modified>
</cp:coreProperties>
</file>