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f6dfab32_0_9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f6dfab32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f6dfab32_0_9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4f6dfab32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f6dfab32_0_9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f6dfab32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4f6dfab32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4f6dfab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f6dfab32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f6dfab3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f6dfab3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4f6dfab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f6dfab3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f6dfab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f6dfab32_0_9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4f6dfab32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f6dfab32_0_9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f6dfab32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1.jp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 Internal Assessment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90525" y="3098571"/>
            <a:ext cx="8222100" cy="7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31"/>
              <a:t>Question Set - 1</a:t>
            </a:r>
            <a:endParaRPr sz="403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71900" y="738725"/>
            <a:ext cx="8625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Find out the cumulative years of services done for the company by all the employees.</a:t>
            </a:r>
            <a:endParaRPr sz="22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300" y="1885950"/>
            <a:ext cx="7099400" cy="31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71900" y="738725"/>
            <a:ext cx="86256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Find out the </a:t>
            </a:r>
            <a:r>
              <a:rPr lang="en" sz="2200"/>
              <a:t>cumulative years of services done for the company by all the employees.</a:t>
            </a:r>
            <a:endParaRPr sz="22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Output : </a:t>
            </a:r>
            <a:endParaRPr sz="22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2081225"/>
            <a:ext cx="6019801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Samarth M 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1NT18IS133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MongoDB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71900" y="738725"/>
            <a:ext cx="8625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Demonstrate the usage of $match, $group, aggregate pipelines.</a:t>
            </a:r>
            <a:endParaRPr sz="2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100" y="2141025"/>
            <a:ext cx="6225800" cy="26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71900" y="738725"/>
            <a:ext cx="8625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Demonstrate the Map-Reduce aggregate function on this dataset.</a:t>
            </a:r>
            <a:endParaRPr sz="2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612" y="1597675"/>
            <a:ext cx="50151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29225" y="589325"/>
            <a:ext cx="8625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Find out all the Employees, who are paying tax&gt;50000 and are not eligible for pay raise.</a:t>
            </a:r>
            <a:endParaRPr sz="22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25" y="1691025"/>
            <a:ext cx="7100309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71900" y="738725"/>
            <a:ext cx="8625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Demonstrate the Alter and Drop commands on this dataset.</a:t>
            </a:r>
            <a:endParaRPr sz="22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27667" l="0" r="0" t="0"/>
          <a:stretch/>
        </p:blipFill>
        <p:spPr>
          <a:xfrm>
            <a:off x="7057600" y="1823225"/>
            <a:ext cx="1988975" cy="23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1823225"/>
            <a:ext cx="65919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5">
            <a:alphaModFix/>
          </a:blip>
          <a:srcRect b="0" l="14324" r="0" t="0"/>
          <a:stretch/>
        </p:blipFill>
        <p:spPr>
          <a:xfrm>
            <a:off x="3854363" y="2769863"/>
            <a:ext cx="28551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75" y="2793675"/>
            <a:ext cx="34575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2 - Hadoop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71900" y="738725"/>
            <a:ext cx="8625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Find out the total number of employees who are eligible for pay raise.</a:t>
            </a:r>
            <a:endParaRPr sz="22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75" y="1658825"/>
            <a:ext cx="8552839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71900" y="738725"/>
            <a:ext cx="86256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Find out the total number of employees who are eligible for pay raise.</a:t>
            </a:r>
            <a:endParaRPr sz="22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Output : </a:t>
            </a:r>
            <a:endParaRPr sz="22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862125"/>
            <a:ext cx="5743575" cy="16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