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60CC-AFC4-405D-8488-2B950DEC759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1EE88-86F2-44C6-A9D9-3343F119B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1EE88-86F2-44C6-A9D9-3343F119B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FA80-A503-405B-8058-1E324E015B4A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954-4FDE-43A4-95ED-EF4E66A07884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A2B-D1D4-4998-B27A-22543DA99C3F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E24-C246-4BFC-8ED0-2624F4A85DDA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E32-9046-4827-8F7C-850733270D46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C13-BF9B-44AA-8BAC-35FA30E1B427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74CF-4B2D-4BE9-886C-65EB15E19478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5A94-40B9-4A48-8653-FE776001571E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598-A2EB-4A12-9F04-CAB23BDA29E8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5C7-79B1-4512-A93C-B5F277E47E31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FF63-A4DE-4D8E-898B-8E694106B810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3C611F-979D-4355-827F-AF7544768C9F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ED7D05-FB49-4D66-B7DA-6F45DA0CE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5400" cy="17526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NITTE MEENAKSHI INSTITUTE OF TECHNOLOGY</a:t>
            </a:r>
            <a: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 autonomous institution with A+ Grade by NAAC /UGC, Affiliated to </a:t>
            </a:r>
            <a:r>
              <a:rPr lang="en-I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Visvesvaraya</a:t>
            </a: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Technological University, Belgaum, Approved by UGC/AICTE/Govt. of Karnataka)</a:t>
            </a:r>
            <a: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Yelahanka</a:t>
            </a: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Bengaluru-560064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BIG DATA LAB INTERNALS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SHREE RAKSHITHA L</a:t>
            </a:r>
          </a:p>
          <a:p>
            <a:pPr algn="ctr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1NT18IS147</a:t>
            </a:r>
          </a:p>
          <a:p>
            <a:pPr algn="ctr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QUESTION-I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100" i="1" dirty="0" smtClean="0"/>
              <a:t>BIG DATA  LAB INTERNALS</a:t>
            </a:r>
            <a:endParaRPr lang="en-US" sz="11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096000" cy="365125"/>
          </a:xfrm>
        </p:spPr>
        <p:txBody>
          <a:bodyPr/>
          <a:lstStyle/>
          <a:p>
            <a:r>
              <a:rPr lang="en-US" sz="1100" i="1" dirty="0" smtClean="0"/>
              <a:t>              DEPARTMENT OF INFORMATION SCIENCE AND ENGINEERING</a:t>
            </a:r>
            <a:endParaRPr lang="en-US" sz="11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52748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2133600" cy="365125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BIG DATA LAB INTERNALS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6248400" cy="457200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                   DEPARTMENT OF INFORMATION SCIENCE AND ENGINEERIG                                                             </a:t>
            </a:r>
            <a:endParaRPr lang="en-US" sz="1400" i="1" dirty="0">
              <a:latin typeface="+mj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0612" y="1447801"/>
            <a:ext cx="834295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244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1.Demonstrate the usage of $match, $group, aggregate pipelines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BIG DATA LAB INTERNAL</a:t>
            </a:r>
            <a:endParaRPr lang="en-US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096000" cy="365125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           DEPARTMENT OF INFORMATION SCIENCE AND ENGINEERING                                                           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C:\Users\Rakshitha\Desktop\bigdata\final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365672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BIG DATA  LAB INTERNAL</a:t>
            </a:r>
            <a:endParaRPr lang="en-US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6629400" cy="365125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             DEPARTMENT OF INFORMATION SCIENCE AND ENGINEERING                                                                </a:t>
            </a:r>
            <a:endParaRPr lang="en-US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11125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Demonstrate the Map-Reduce aggregate function on this dataset.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057400"/>
            <a:ext cx="842838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8839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Find out all the Employees, who are paying tax&gt;50000 and are not eligible for pay raise.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BID DATA LAB INTERNALS</a:t>
            </a:r>
            <a:endParaRPr lang="en-US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248400" cy="365125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         DEPARTMENT OF INFORMATION SCIENCE AND ENGINEERING                                                           </a:t>
            </a:r>
            <a:endParaRPr lang="en-US" i="1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3253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229600" cy="10363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Demonstrate the Alter and Drop commands on this dataset.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BIG DATA LAB INTERNALS</a:t>
            </a:r>
            <a:endParaRPr lang="en-US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172200" cy="365125"/>
          </a:xfrm>
        </p:spPr>
        <p:txBody>
          <a:bodyPr/>
          <a:lstStyle/>
          <a:p>
            <a:r>
              <a:rPr lang="en-US" i="1" dirty="0" smtClean="0">
                <a:latin typeface="+mj-lt"/>
              </a:rPr>
              <a:t>          DEPARTMENT OF INFORMATION SCIENCE AND ENGINEERING                                                              </a:t>
            </a:r>
            <a:endParaRPr lang="en-US" i="1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4295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953000"/>
            <a:ext cx="7486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Hadoop-MapReduce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Find out the total number of employees who are eligible for pay raise.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100" i="1" dirty="0" smtClean="0"/>
              <a:t>BIG DATA LAB INTERNALS</a:t>
            </a:r>
            <a:endParaRPr lang="en-US" sz="11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sz="1100" i="1" dirty="0" smtClean="0"/>
              <a:t>               DEPARTMENT OF INFORMATION SCIENCE AND ENGINEERING</a:t>
            </a:r>
            <a:endParaRPr lang="en-US" sz="1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209800"/>
            <a:ext cx="824523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100" i="1" dirty="0" smtClean="0"/>
              <a:t>BIG DATA LAB INTERNALS</a:t>
            </a:r>
            <a:endParaRPr lang="en-US" sz="11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172200" cy="365125"/>
          </a:xfrm>
        </p:spPr>
        <p:txBody>
          <a:bodyPr/>
          <a:lstStyle/>
          <a:p>
            <a:r>
              <a:rPr lang="en-US" i="1" dirty="0" smtClean="0"/>
              <a:t>              </a:t>
            </a:r>
            <a:r>
              <a:rPr lang="en-US" sz="1100" i="1" dirty="0" smtClean="0"/>
              <a:t>DEPARTMENT OF INFORMATION SCIENCE AND ENGINEERING</a:t>
            </a:r>
            <a:endParaRPr lang="en-US" sz="11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287407" cy="223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2.Find out the Cumulative years of services done for the company by all the employees.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100" i="1" dirty="0" smtClean="0"/>
              <a:t>BIG DATA LAB INTERNALS</a:t>
            </a:r>
            <a:endParaRPr lang="en-US" sz="11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096000" cy="365125"/>
          </a:xfrm>
        </p:spPr>
        <p:txBody>
          <a:bodyPr/>
          <a:lstStyle/>
          <a:p>
            <a:r>
              <a:rPr lang="en-US" sz="1100" i="1" dirty="0" smtClean="0"/>
              <a:t>         DEPARTMENT OF INFORMATION SCIENCE AND ENGINEERING</a:t>
            </a:r>
            <a:endParaRPr lang="en-US" sz="1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218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DEPARTMENT OF INFORMATION SCIENCE AND ENGINEERING NITTE MEENAKSHI INSTITUTE OF TECHNOLOGY (An autonomous institution with A+ Grade by NAAC /UGC, Affiliated to Visvesvaraya Technological University, Belgaum, Approved by UGC/AICTE/Govt. of Karnataka) Yelahanka, Bengaluru-560064</vt:lpstr>
      <vt:lpstr>DATASET</vt:lpstr>
      <vt:lpstr>MONGODB</vt:lpstr>
      <vt:lpstr>   </vt:lpstr>
      <vt:lpstr>  </vt:lpstr>
      <vt:lpstr> </vt:lpstr>
      <vt:lpstr>Hadoop-MapReduce</vt:lpstr>
      <vt:lpstr>Output</vt:lpstr>
      <vt:lpstr> </vt:lpstr>
      <vt:lpstr>Output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AND ENGINEERING NITTE MEENAKSHI INSTITUTE OF TECHNOLOGY (An autonomous institution with A+ Grade by NAAC /UGC, Affiliated to Visvesvaraya Technological University, Belgaum, Approved by UGC/AICTE/Govt. of Karnataka) Yelahanka, Bengaluru-560064</dc:title>
  <dc:creator>Rakshitha</dc:creator>
  <cp:lastModifiedBy>Rakshitha</cp:lastModifiedBy>
  <cp:revision>29</cp:revision>
  <dcterms:created xsi:type="dcterms:W3CDTF">2021-07-15T08:35:13Z</dcterms:created>
  <dcterms:modified xsi:type="dcterms:W3CDTF">2021-07-15T17:03:08Z</dcterms:modified>
</cp:coreProperties>
</file>