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9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337" y="1316059"/>
            <a:ext cx="9187132" cy="11079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Footlight MT Light" panose="0204060206030A020304" pitchFamily="18" charset="0"/>
              </a:rPr>
              <a:t>BIG DATA LAB INTERNAL</a:t>
            </a:r>
            <a:endParaRPr lang="en-US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6086" y="4373593"/>
            <a:ext cx="3433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606060"/>
                </a:solidFill>
                <a:latin typeface="Eras Medium ITC" panose="020B0602030504020804" pitchFamily="34" charset="0"/>
              </a:rPr>
              <a:t>Presented By</a:t>
            </a:r>
          </a:p>
          <a:p>
            <a:pPr algn="r"/>
            <a:endParaRPr lang="en-US" sz="2400" dirty="0" smtClean="0">
              <a:solidFill>
                <a:srgbClr val="606060"/>
              </a:solidFill>
              <a:latin typeface="Eras Medium ITC" panose="020B0602030504020804" pitchFamily="34" charset="0"/>
            </a:endParaRPr>
          </a:p>
          <a:p>
            <a:pPr algn="r"/>
            <a:r>
              <a:rPr lang="en-US" sz="2400" dirty="0" smtClean="0">
                <a:solidFill>
                  <a:srgbClr val="606060"/>
                </a:solidFill>
                <a:latin typeface="Eras Medium ITC" panose="020B0602030504020804" pitchFamily="34" charset="0"/>
              </a:rPr>
              <a:t>NAME – Upanshu Avi</a:t>
            </a:r>
          </a:p>
          <a:p>
            <a:pPr algn="r"/>
            <a:r>
              <a:rPr lang="en-US" sz="2400" dirty="0" smtClean="0">
                <a:solidFill>
                  <a:srgbClr val="606060"/>
                </a:solidFill>
                <a:latin typeface="Eras Medium ITC" panose="020B0602030504020804" pitchFamily="34" charset="0"/>
              </a:rPr>
              <a:t>USN – 1NT18IS177</a:t>
            </a:r>
          </a:p>
          <a:p>
            <a:pPr algn="r"/>
            <a:r>
              <a:rPr lang="en-US" sz="2400" dirty="0" smtClean="0">
                <a:solidFill>
                  <a:srgbClr val="606060"/>
                </a:solidFill>
                <a:latin typeface="Eras Medium ITC" panose="020B0602030504020804" pitchFamily="34" charset="0"/>
              </a:rPr>
              <a:t>ISE 6 ‘B’</a:t>
            </a:r>
            <a:endParaRPr lang="en-US" sz="2400" dirty="0">
              <a:solidFill>
                <a:srgbClr val="606060"/>
              </a:solidFill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Hadoop MAP reduce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61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Eras Medium ITC" panose="020B0602030504020804" pitchFamily="34" charset="0"/>
              </a:rPr>
              <a:t>Output</a:t>
            </a:r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60094"/>
            <a:ext cx="9306092" cy="9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62398"/>
            <a:ext cx="9306092" cy="21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Problem statement</a:t>
            </a:r>
            <a:endParaRPr lang="en-US"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45560"/>
              </p:ext>
            </p:extLst>
          </p:nvPr>
        </p:nvGraphicFramePr>
        <p:xfrm>
          <a:off x="2620561" y="2961576"/>
          <a:ext cx="4587240" cy="6858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632460"/>
                <a:gridCol w="1211580"/>
                <a:gridCol w="91440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 Name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 Rating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Genre(one)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Positive Feedback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Referable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99072" y="1953235"/>
            <a:ext cx="865229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Question-III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Prepare the dataset of 20 records in the following format,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Eras Medium ITC" panose="020B06020305040208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anose="020B06020305040208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Eras Medium ITC" panose="020B06020305040208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Mongo DB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Demonstrate the usage of $match, $group, aggregate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Demonstrate the Map-Reduce aggregate function on this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Count the number of Movies which belong to the thriller category and find out the total number of positive reviews in that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Group all the records by genre and find out the total number of positive feedbacks by genre.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Hadoop-Map Reduce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Use the Hadoop Map Reduce programming framework to compute with a program which will take the data from this .csv file and compute the following,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Count the number of referable movies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ras Medium ITC" panose="020B0602030504020804" pitchFamily="34" charset="0"/>
                <a:cs typeface="Calibri" panose="020F0502020204030204" pitchFamily="34" charset="0"/>
              </a:rPr>
              <a:t>Find the Total number of positive feedbacks for the movie category “Suspense”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Eras Medium ITC" panose="020B06020305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Dataset</a:t>
            </a:r>
            <a:endParaRPr lang="en-US" dirty="0">
              <a:latin typeface="Footlight MT Light" panose="0204060206030A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 b="6242"/>
          <a:stretch/>
        </p:blipFill>
        <p:spPr>
          <a:xfrm>
            <a:off x="3120288" y="1717990"/>
            <a:ext cx="5462996" cy="49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ootlight MT Light" panose="0204060206030A020304" pitchFamily="18" charset="0"/>
              </a:rPr>
              <a:t>MONGO DB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333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1. Demonstrate the usage of $match, $group, aggregate pipelines.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4259572"/>
            <a:ext cx="9984579" cy="1319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2613803"/>
            <a:ext cx="5740594" cy="1527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5698066"/>
            <a:ext cx="10811528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MONGO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34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2. Demonstrate the Map-Reduce aggregate function on this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616201"/>
            <a:ext cx="6987179" cy="22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MONGO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45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3. Count the number of Movies which belong to the thriller category and find out the total number of positive reviews in that category.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1" y="3729895"/>
            <a:ext cx="11029615" cy="545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4. Group all the records by genre and find out the total number of positive feedbacks by genre.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896991"/>
            <a:ext cx="10196865" cy="438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275665"/>
            <a:ext cx="10238299" cy="13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Hadoop MAP reduce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00237"/>
          </a:xfrm>
        </p:spPr>
        <p:txBody>
          <a:bodyPr>
            <a:normAutofit fontScale="250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7200" dirty="0">
                <a:solidFill>
                  <a:srgbClr val="000000"/>
                </a:solidFill>
                <a:latin typeface="Eras Medium ITC" panose="020B0602030504020804" pitchFamily="34" charset="0"/>
                <a:cs typeface="Calibri" panose="020F0502020204030204" pitchFamily="34" charset="0"/>
              </a:rPr>
              <a:t>Count the number of referable movies from the </a:t>
            </a:r>
            <a:r>
              <a:rPr lang="en-US" sz="7200" dirty="0" smtClean="0">
                <a:solidFill>
                  <a:srgbClr val="000000"/>
                </a:solidFill>
                <a:latin typeface="Eras Medium ITC" panose="020B0602030504020804" pitchFamily="34" charset="0"/>
                <a:cs typeface="Calibri" panose="020F0502020204030204" pitchFamily="34" charset="0"/>
              </a:rPr>
              <a:t>dataset.</a:t>
            </a:r>
            <a:r>
              <a:rPr lang="en-US" dirty="0" smtClean="0">
                <a:solidFill>
                  <a:srgbClr val="000000"/>
                </a:solidFill>
                <a:latin typeface="Eras Medium ITC" panose="020B06020305040208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Eras Medium ITC" panose="020B06020305040208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42793"/>
            <a:ext cx="9727368" cy="4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Hadoop MAP reduce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61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Eras Medium ITC" panose="020B0602030504020804" pitchFamily="34" charset="0"/>
              </a:rPr>
              <a:t>Output</a:t>
            </a:r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30882"/>
            <a:ext cx="9681049" cy="1002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003608"/>
            <a:ext cx="9681049" cy="20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Hadoop MAP reduce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8226"/>
            <a:ext cx="11029615" cy="511904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dirty="0">
                <a:solidFill>
                  <a:srgbClr val="000000"/>
                </a:solidFill>
                <a:latin typeface="Eras Medium ITC" panose="020B0602030504020804" pitchFamily="34" charset="0"/>
                <a:cs typeface="Calibri" panose="020F0502020204030204" pitchFamily="34" charset="0"/>
              </a:rPr>
              <a:t>Find the Total number of positive feedbacks for the movie category “Suspense</a:t>
            </a:r>
            <a:r>
              <a:rPr lang="en-US" dirty="0" smtClean="0">
                <a:solidFill>
                  <a:srgbClr val="000000"/>
                </a:solidFill>
                <a:latin typeface="Eras Medium ITC" panose="020B0602030504020804" pitchFamily="34" charset="0"/>
                <a:cs typeface="Calibri" panose="020F0502020204030204" pitchFamily="34" charset="0"/>
              </a:rPr>
              <a:t>”.</a:t>
            </a:r>
            <a:endParaRPr lang="en-US" dirty="0">
              <a:solidFill>
                <a:schemeClr val="tx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366996"/>
            <a:ext cx="9409475" cy="44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</TotalTime>
  <Words>165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Eras Medium ITC</vt:lpstr>
      <vt:lpstr>Footlight MT Light</vt:lpstr>
      <vt:lpstr>Gill Sans MT</vt:lpstr>
      <vt:lpstr>Wingdings 2</vt:lpstr>
      <vt:lpstr>Dividend</vt:lpstr>
      <vt:lpstr>PowerPoint Presentation</vt:lpstr>
      <vt:lpstr>Problem statement</vt:lpstr>
      <vt:lpstr>Dataset</vt:lpstr>
      <vt:lpstr>MONGO DB</vt:lpstr>
      <vt:lpstr>MONGO DB</vt:lpstr>
      <vt:lpstr>MONGO DB</vt:lpstr>
      <vt:lpstr>Hadoop MAP reduce</vt:lpstr>
      <vt:lpstr>Hadoop MAP reduce</vt:lpstr>
      <vt:lpstr>Hadoop MAP reduce</vt:lpstr>
      <vt:lpstr>Hadoop MAP reduce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Upanshu Avi</dc:creator>
  <cp:lastModifiedBy>Upanshu Avi</cp:lastModifiedBy>
  <cp:revision>7</cp:revision>
  <dcterms:created xsi:type="dcterms:W3CDTF">2021-07-15T11:29:44Z</dcterms:created>
  <dcterms:modified xsi:type="dcterms:W3CDTF">2021-07-15T12:28:28Z</dcterms:modified>
</cp:coreProperties>
</file>