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24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9C3E481-7C43-4740-BD4C-0CDB4DE2F020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2BA52FE-E636-4C41-AA4F-E1285BF18D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C3E481-7C43-4740-BD4C-0CDB4DE2F020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BA52FE-E636-4C41-AA4F-E1285BF18D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C3E481-7C43-4740-BD4C-0CDB4DE2F020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BA52FE-E636-4C41-AA4F-E1285BF18D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C3E481-7C43-4740-BD4C-0CDB4DE2F020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BA52FE-E636-4C41-AA4F-E1285BF18D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C3E481-7C43-4740-BD4C-0CDB4DE2F020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BA52FE-E636-4C41-AA4F-E1285BF18D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C3E481-7C43-4740-BD4C-0CDB4DE2F020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BA52FE-E636-4C41-AA4F-E1285BF18D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C3E481-7C43-4740-BD4C-0CDB4DE2F020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BA52FE-E636-4C41-AA4F-E1285BF18DF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C3E481-7C43-4740-BD4C-0CDB4DE2F020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BA52FE-E636-4C41-AA4F-E1285BF18D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C3E481-7C43-4740-BD4C-0CDB4DE2F020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BA52FE-E636-4C41-AA4F-E1285BF18D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9C3E481-7C43-4740-BD4C-0CDB4DE2F020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BA52FE-E636-4C41-AA4F-E1285BF18DF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9C3E481-7C43-4740-BD4C-0CDB4DE2F020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2BA52FE-E636-4C41-AA4F-E1285BF18DF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9C3E481-7C43-4740-BD4C-0CDB4DE2F020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2BA52FE-E636-4C41-AA4F-E1285BF18D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548680"/>
            <a:ext cx="7772400" cy="1829761"/>
          </a:xfrm>
        </p:spPr>
        <p:txBody>
          <a:bodyPr/>
          <a:lstStyle/>
          <a:p>
            <a:r>
              <a:rPr lang="en-IN" dirty="0" smtClean="0"/>
              <a:t>BD LAB INTERNAL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348880"/>
            <a:ext cx="7772400" cy="1199704"/>
          </a:xfrm>
        </p:spPr>
        <p:txBody>
          <a:bodyPr/>
          <a:lstStyle/>
          <a:p>
            <a:r>
              <a:rPr lang="en-IN" dirty="0" err="1" smtClean="0"/>
              <a:t>Yogeshwari</a:t>
            </a:r>
            <a:r>
              <a:rPr lang="en-IN" dirty="0" smtClean="0"/>
              <a:t> A</a:t>
            </a:r>
          </a:p>
          <a:p>
            <a:r>
              <a:rPr lang="en-IN" dirty="0" smtClean="0"/>
              <a:t>1NT18IS188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20072" y="4149080"/>
            <a:ext cx="8229600" cy="1143000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23528" y="836712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Subject1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Subject2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Subject3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Pass/Fail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Bool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0"/>
            <a:ext cx="8686800" cy="11430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Prepare a dataset of 20 records in the following format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1. Demonstrate the usage of $match, $group, aggregate pipelines.</a:t>
            </a:r>
            <a:endParaRPr lang="en-US" sz="2400" dirty="0"/>
          </a:p>
        </p:txBody>
      </p:sp>
      <p:pic>
        <p:nvPicPr>
          <p:cNvPr id="1026" name="Picture 2" descr="C:\Users\yogeshwari\Desktop\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4784"/>
            <a:ext cx="8229600" cy="159020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3528" y="3429000"/>
            <a:ext cx="82141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Count the number of students who had passed in at least 2 subjects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1027" name="Picture 3" descr="C:\Users\yogeshwari\Desktop\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365104"/>
            <a:ext cx="8280920" cy="1512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3. </a:t>
            </a:r>
            <a:r>
              <a:rPr lang="en-US" sz="2400" dirty="0" smtClean="0"/>
              <a:t>Demonstrate the Map-Reduce aggregate function on this dataset.</a:t>
            </a:r>
            <a:endParaRPr lang="en-US" sz="2400" dirty="0"/>
          </a:p>
        </p:txBody>
      </p:sp>
      <p:pic>
        <p:nvPicPr>
          <p:cNvPr id="2050" name="Picture 2" descr="C:\Users\yogeshwari\Desktop\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81138"/>
            <a:ext cx="7214922" cy="46841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4. Demonstrate the Alter and Drop commands on this dataset.</a:t>
            </a:r>
            <a:endParaRPr lang="en-US" sz="2400" dirty="0"/>
          </a:p>
        </p:txBody>
      </p:sp>
      <p:pic>
        <p:nvPicPr>
          <p:cNvPr id="3074" name="Picture 2" descr="C:\Users\yogeshwari\Desktop\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836712"/>
            <a:ext cx="7056784" cy="2736304"/>
          </a:xfrm>
          <a:prstGeom prst="rect">
            <a:avLst/>
          </a:prstGeom>
          <a:noFill/>
        </p:spPr>
      </p:pic>
      <p:pic>
        <p:nvPicPr>
          <p:cNvPr id="3075" name="Picture 3" descr="C:\Users\yogeshwari\Desktop\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429000"/>
            <a:ext cx="7056784" cy="32403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Use the </a:t>
            </a:r>
            <a:r>
              <a:rPr lang="en-US" sz="2000" dirty="0" err="1" smtClean="0"/>
              <a:t>Hadoop</a:t>
            </a:r>
            <a:r>
              <a:rPr lang="en-US" sz="2000" dirty="0" smtClean="0"/>
              <a:t> </a:t>
            </a:r>
            <a:r>
              <a:rPr lang="en-US" sz="2000" dirty="0" err="1" smtClean="0"/>
              <a:t>MapReduce</a:t>
            </a:r>
            <a:r>
              <a:rPr lang="en-US" sz="2000" dirty="0" smtClean="0"/>
              <a:t> programming framework to compute with a program which will take the data from this .</a:t>
            </a:r>
            <a:r>
              <a:rPr lang="en-US" sz="2000" dirty="0" err="1" smtClean="0"/>
              <a:t>csv</a:t>
            </a:r>
            <a:r>
              <a:rPr lang="en-US" sz="2000" dirty="0" smtClean="0"/>
              <a:t> file and compute the </a:t>
            </a:r>
            <a:r>
              <a:rPr lang="en-US" sz="2000" dirty="0" smtClean="0"/>
              <a:t>following.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1.Total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students who have scored more than 60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subject 1</a:t>
            </a:r>
          </a:p>
          <a:p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Hadoop-MapReduce</a:t>
            </a:r>
            <a:endParaRPr lang="en-US" sz="2800" dirty="0"/>
          </a:p>
        </p:txBody>
      </p:sp>
      <p:pic>
        <p:nvPicPr>
          <p:cNvPr id="4102" name="Picture 6" descr="C:\Users\yogeshwari\Desktop\`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04864"/>
            <a:ext cx="8172450" cy="43204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:\Users\yogeshwari\Desktop\5th sem textbooks\BD\prg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0"/>
            <a:ext cx="8229600" cy="4221088"/>
          </a:xfrm>
          <a:prstGeom prst="rect">
            <a:avLst/>
          </a:prstGeom>
          <a:noFill/>
        </p:spPr>
      </p:pic>
      <p:pic>
        <p:nvPicPr>
          <p:cNvPr id="5123" name="Picture 3" descr="C:\Users\yogeshwari\Desktop\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437112"/>
            <a:ext cx="8352928" cy="20162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2. Total number of students who have passed in all subjects</a:t>
            </a:r>
            <a:endParaRPr lang="en-US" sz="2400" dirty="0"/>
          </a:p>
        </p:txBody>
      </p:sp>
      <p:pic>
        <p:nvPicPr>
          <p:cNvPr id="6146" name="Picture 2" descr="C:\Users\yogeshwari\Desktop\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86719"/>
            <a:ext cx="82296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C:\Users\yogeshwari\Desktop\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797152"/>
            <a:ext cx="7696200" cy="1367532"/>
          </a:xfrm>
          <a:prstGeom prst="rect">
            <a:avLst/>
          </a:prstGeom>
          <a:noFill/>
        </p:spPr>
      </p:pic>
      <p:pic>
        <p:nvPicPr>
          <p:cNvPr id="7171" name="Picture 3" descr="C:\Users\yogeshwari\Desktop\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04664"/>
            <a:ext cx="7560840" cy="40324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</TotalTime>
  <Words>136</Words>
  <Application>Microsoft Office PowerPoint</Application>
  <PresentationFormat>On-screen Show (4:3)</PresentationFormat>
  <Paragraphs>25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BD LAB INTERNAL</vt:lpstr>
      <vt:lpstr>Prepare a dataset of 20 records in the following format</vt:lpstr>
      <vt:lpstr>1. Demonstrate the usage of $match, $group, aggregate pipelines.</vt:lpstr>
      <vt:lpstr>3. Demonstrate the Map-Reduce aggregate function on this dataset.</vt:lpstr>
      <vt:lpstr>4. Demonstrate the Alter and Drop commands on this dataset.</vt:lpstr>
      <vt:lpstr>Hadoop-MapReduce</vt:lpstr>
      <vt:lpstr>Slide 7</vt:lpstr>
      <vt:lpstr>2. Total number of students who have passed in all subjects</vt:lpstr>
      <vt:lpstr>Slide 9</vt:lpstr>
      <vt:lpstr>THANK YOU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 LAB INTERNAL</dc:title>
  <dc:creator>yogeshwari</dc:creator>
  <cp:lastModifiedBy>yogeshwari</cp:lastModifiedBy>
  <cp:revision>4</cp:revision>
  <dcterms:created xsi:type="dcterms:W3CDTF">2021-07-15T13:37:07Z</dcterms:created>
  <dcterms:modified xsi:type="dcterms:W3CDTF">2021-07-15T14:08:48Z</dcterms:modified>
</cp:coreProperties>
</file>