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C3E481-7C43-4740-BD4C-0CDB4DE2F020}" type="datetimeFigureOut">
              <a:rPr lang="en-US" smtClean="0"/>
              <a:pPr/>
              <a:t>7/15/2021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BA52FE-E636-4C41-AA4F-E1285BF18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829761"/>
          </a:xfrm>
        </p:spPr>
        <p:txBody>
          <a:bodyPr/>
          <a:lstStyle/>
          <a:p>
            <a:r>
              <a:rPr lang="en-IN" dirty="0" smtClean="0"/>
              <a:t>BD LAB INTERNAL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348880"/>
            <a:ext cx="7772400" cy="1199704"/>
          </a:xfrm>
        </p:spPr>
        <p:txBody>
          <a:bodyPr/>
          <a:lstStyle/>
          <a:p>
            <a:r>
              <a:rPr lang="en-IN" dirty="0" err="1" smtClean="0"/>
              <a:t>Yogeshwari</a:t>
            </a:r>
            <a:r>
              <a:rPr lang="en-IN" dirty="0" smtClean="0"/>
              <a:t> A</a:t>
            </a:r>
          </a:p>
          <a:p>
            <a:r>
              <a:rPr lang="en-IN" dirty="0" smtClean="0"/>
              <a:t>1NT18IS188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20072" y="4149080"/>
            <a:ext cx="8229600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3528" y="836712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Subject3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Bool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Prepare a dataset of 20 records in the following format</a:t>
            </a:r>
            <a:endParaRPr lang="en-US" sz="2400" dirty="0"/>
          </a:p>
        </p:txBody>
      </p:sp>
      <p:pic>
        <p:nvPicPr>
          <p:cNvPr id="1027" name="Picture 3" descr="C:\Users\yogeshwari\Desktop\Screenshot_20210715-202417_WPS Off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992887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Demonstrate the usage of $match, $group, aggregate pipelines.</a:t>
            </a:r>
            <a:endParaRPr lang="en-US" sz="2400" dirty="0"/>
          </a:p>
        </p:txBody>
      </p:sp>
      <p:pic>
        <p:nvPicPr>
          <p:cNvPr id="1026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229600" cy="159020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3429000"/>
            <a:ext cx="8214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Count the number of students who had passed in at least 2 subjects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7" name="Picture 3" descr="C:\Users\yogeshwari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365104"/>
            <a:ext cx="8280920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 Demonstrate the Map-Reduce aggregate function on this dataset.</a:t>
            </a:r>
            <a:endParaRPr lang="en-US" sz="2400" dirty="0"/>
          </a:p>
        </p:txBody>
      </p:sp>
      <p:pic>
        <p:nvPicPr>
          <p:cNvPr id="2050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1138"/>
            <a:ext cx="7214922" cy="4684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4. Demonstrate the Alter and Drop commands on this dataset.</a:t>
            </a:r>
            <a:endParaRPr lang="en-US" sz="2400" dirty="0"/>
          </a:p>
        </p:txBody>
      </p:sp>
      <p:pic>
        <p:nvPicPr>
          <p:cNvPr id="3074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056784" cy="2736304"/>
          </a:xfrm>
          <a:prstGeom prst="rect">
            <a:avLst/>
          </a:prstGeom>
          <a:noFill/>
        </p:spPr>
      </p:pic>
      <p:pic>
        <p:nvPicPr>
          <p:cNvPr id="3075" name="Picture 3" descr="C:\Users\yogeshwari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7056784" cy="3240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the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programming framework to compute with a program which will take the data from this .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 and compute the following.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1.Total number of students who have scored more than 60 in subject 1</a:t>
            </a:r>
          </a:p>
          <a:p>
            <a:endParaRPr lang="en-I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Hadoop-MapReduce</a:t>
            </a:r>
            <a:endParaRPr lang="en-US" sz="2800" dirty="0"/>
          </a:p>
        </p:txBody>
      </p:sp>
      <p:pic>
        <p:nvPicPr>
          <p:cNvPr id="4102" name="Picture 6" descr="C:\Users\yogeshwari\Desktop\`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172450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:\Users\yogeshwari\Desktop\5th sem textbooks\BD\prg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8229600" cy="4221088"/>
          </a:xfrm>
          <a:prstGeom prst="rect">
            <a:avLst/>
          </a:prstGeom>
          <a:noFill/>
        </p:spPr>
      </p:pic>
      <p:pic>
        <p:nvPicPr>
          <p:cNvPr id="5123" name="Picture 3" descr="C:\Users\yogeshwari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437112"/>
            <a:ext cx="8352928" cy="2016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 Total number of students who have passed in all subjects</a:t>
            </a:r>
            <a:endParaRPr lang="en-US" sz="2400" dirty="0"/>
          </a:p>
        </p:txBody>
      </p:sp>
      <p:pic>
        <p:nvPicPr>
          <p:cNvPr id="6146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86719"/>
            <a:ext cx="82296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yogeshwar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97152"/>
            <a:ext cx="7696200" cy="1367532"/>
          </a:xfrm>
          <a:prstGeom prst="rect">
            <a:avLst/>
          </a:prstGeom>
          <a:noFill/>
        </p:spPr>
      </p:pic>
      <p:pic>
        <p:nvPicPr>
          <p:cNvPr id="7171" name="Picture 3" descr="C:\Users\yogeshwari\Desktop\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4664"/>
            <a:ext cx="7560840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136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BD LAB INTERNAL</vt:lpstr>
      <vt:lpstr>Prepare a dataset of 20 records in the following format</vt:lpstr>
      <vt:lpstr>1. Demonstrate the usage of $match, $group, aggregate pipelines.</vt:lpstr>
      <vt:lpstr>3. Demonstrate the Map-Reduce aggregate function on this dataset.</vt:lpstr>
      <vt:lpstr>4. Demonstrate the Alter and Drop commands on this dataset.</vt:lpstr>
      <vt:lpstr>Hadoop-MapReduce</vt:lpstr>
      <vt:lpstr>Slide 7</vt:lpstr>
      <vt:lpstr>2. Total number of students who have passed in all subjects</vt:lpstr>
      <vt:lpstr>Slide 9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 LAB INTERNAL</dc:title>
  <dc:creator>yogeshwari</dc:creator>
  <cp:lastModifiedBy>yogeshwari</cp:lastModifiedBy>
  <cp:revision>5</cp:revision>
  <dcterms:created xsi:type="dcterms:W3CDTF">2021-07-15T13:37:07Z</dcterms:created>
  <dcterms:modified xsi:type="dcterms:W3CDTF">2021-07-15T14:58:08Z</dcterms:modified>
</cp:coreProperties>
</file>