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9" r:id="rId4"/>
    <p:sldId id="271" r:id="rId5"/>
    <p:sldId id="272" r:id="rId6"/>
    <p:sldId id="270" r:id="rId7"/>
    <p:sldId id="273" r:id="rId8"/>
    <p:sldId id="268" r:id="rId9"/>
    <p:sldId id="274" r:id="rId10"/>
    <p:sldId id="261" r:id="rId11"/>
    <p:sldId id="260" r:id="rId12"/>
    <p:sldId id="262" r:id="rId13"/>
    <p:sldId id="263" r:id="rId14"/>
    <p:sldId id="275" r:id="rId15"/>
    <p:sldId id="266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09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68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4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3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72444"/>
            <a:ext cx="9144000" cy="30922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Клиент-серверного приложения </a:t>
            </a:r>
            <a:r>
              <a:rPr lang="ru-RU" dirty="0"/>
              <a:t>кинотеатр: бронирование и покупка билетов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 smtClean="0"/>
              <a:t>Кузнецов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Вид приложения при запуске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16" y="1325563"/>
            <a:ext cx="8926967" cy="52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Вид панели администратора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26230" y="1325563"/>
            <a:ext cx="8939540" cy="52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Вид окна авторизации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38597" y="1325563"/>
            <a:ext cx="8914805" cy="52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Вид окна регистрации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74" y="1325563"/>
            <a:ext cx="8904252" cy="52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Вид окна бронирования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37322" y="1325563"/>
            <a:ext cx="8917355" cy="52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Содержание документации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и отладка приложения</a:t>
            </a:r>
            <a:endParaRPr lang="ru-RU" dirty="0" smtClean="0"/>
          </a:p>
          <a:p>
            <a:r>
              <a:rPr lang="ru-RU" dirty="0" smtClean="0"/>
              <a:t>Инструкция администратора базы данных</a:t>
            </a:r>
            <a:endParaRPr lang="ru-RU" dirty="0" smtClean="0"/>
          </a:p>
          <a:p>
            <a:r>
              <a:rPr lang="ru-RU" dirty="0"/>
              <a:t>Инструкция по </a:t>
            </a:r>
            <a:r>
              <a:rPr lang="ru-RU" dirty="0" smtClean="0"/>
              <a:t>эксплуатации </a:t>
            </a:r>
            <a:r>
              <a:rPr lang="ru-RU" dirty="0" smtClean="0"/>
              <a:t>приложения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6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Достигнутые 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Был </a:t>
            </a:r>
            <a:r>
              <a:rPr lang="ru-RU" dirty="0"/>
              <a:t>разработан дизайн и макет приложения </a:t>
            </a:r>
          </a:p>
          <a:p>
            <a:pPr marL="342900" indent="-342900"/>
            <a:r>
              <a:rPr lang="ru-RU" dirty="0" smtClean="0"/>
              <a:t>Разработано </a:t>
            </a:r>
            <a:r>
              <a:rPr lang="ru-RU" dirty="0"/>
              <a:t>клиент серверное приложение «Кинотеатр» с </a:t>
            </a:r>
            <a:r>
              <a:rPr lang="ru-RU" dirty="0" smtClean="0"/>
              <a:t>функциями бронирования </a:t>
            </a:r>
            <a:r>
              <a:rPr lang="ru-RU" dirty="0"/>
              <a:t>и покупки билетов</a:t>
            </a:r>
          </a:p>
          <a:p>
            <a:pPr marL="342900" indent="-342900"/>
            <a:r>
              <a:rPr lang="ru-RU" dirty="0" smtClean="0"/>
              <a:t>Реализована </a:t>
            </a:r>
            <a:r>
              <a:rPr lang="ru-RU" dirty="0"/>
              <a:t>панель администратора для администрирования </a:t>
            </a:r>
            <a:r>
              <a:rPr lang="ru-RU"/>
              <a:t>базы </a:t>
            </a:r>
            <a:r>
              <a:rPr lang="ru-RU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 smtClean="0"/>
              <a:t>Цели курсового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Определить </a:t>
            </a:r>
            <a:r>
              <a:rPr lang="ru-RU" sz="2800" dirty="0" smtClean="0"/>
              <a:t>будущие окна приложения </a:t>
            </a:r>
            <a:r>
              <a:rPr lang="ru-RU" sz="2800" dirty="0" smtClean="0"/>
              <a:t>и сверстать макет для каждого окна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клиент серверное приложение «Кинотеатр» с функциями бронирования и покупки </a:t>
            </a:r>
            <a:r>
              <a:rPr lang="ru-RU" sz="2800" dirty="0" smtClean="0"/>
              <a:t>билетов</a:t>
            </a:r>
            <a:endParaRPr lang="ru-RU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панель администратора для администрирования базы </a:t>
            </a:r>
            <a:r>
              <a:rPr lang="ru-RU" sz="2800" dirty="0" smtClean="0"/>
              <a:t>данных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Первый этап нормализации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95" y="2146476"/>
            <a:ext cx="6700210" cy="27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Второй </a:t>
            </a:r>
            <a:r>
              <a:rPr lang="ru-RU" dirty="0"/>
              <a:t>этап нормализации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78" y="1734573"/>
            <a:ext cx="6409444" cy="403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Концептуальная схема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38" y="1325563"/>
            <a:ext cx="5475923" cy="53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огическую модель </a:t>
            </a:r>
            <a:r>
              <a:rPr lang="ru-RU" dirty="0"/>
              <a:t>данных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61" y="2816929"/>
            <a:ext cx="5394678" cy="1484385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413617" y="1461030"/>
            <a:ext cx="7364765" cy="44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Физическая модель </a:t>
            </a:r>
            <a:r>
              <a:rPr lang="ru-RU" dirty="0"/>
              <a:t>данных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61" y="2816929"/>
            <a:ext cx="5394678" cy="14843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83645" y="1144940"/>
            <a:ext cx="8636000" cy="53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1"/>
            <a:ext cx="10515600" cy="806273"/>
          </a:xfrm>
        </p:spPr>
        <p:txBody>
          <a:bodyPr>
            <a:normAutofit/>
          </a:bodyPr>
          <a:lstStyle/>
          <a:p>
            <a:r>
              <a:rPr lang="ru-RU" dirty="0" smtClean="0"/>
              <a:t>Блок-схема алгоритма метода </a:t>
            </a:r>
            <a:r>
              <a:rPr lang="en-US" dirty="0" err="1" smtClean="0"/>
              <a:t>AddBooking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18" y="808794"/>
            <a:ext cx="2493963" cy="57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Модульная схема клиентской части приложения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39" y="1325563"/>
            <a:ext cx="7152321" cy="53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129</Words>
  <Application>Microsoft Office PowerPoint</Application>
  <PresentationFormat>Широкоэкранный</PresentationFormat>
  <Paragraphs>26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Разработка Клиент-серверного приложения кинотеатр: бронирование и покупка билетов</vt:lpstr>
      <vt:lpstr>Цели курсового проекта</vt:lpstr>
      <vt:lpstr>Первый этап нормализации</vt:lpstr>
      <vt:lpstr>Второй этап нормализации</vt:lpstr>
      <vt:lpstr>Концептуальная схема данных</vt:lpstr>
      <vt:lpstr>Логическую модель данных </vt:lpstr>
      <vt:lpstr>Физическая модель данных </vt:lpstr>
      <vt:lpstr>Блок-схема алгоритма метода AddBooking</vt:lpstr>
      <vt:lpstr>Модульная схема клиентской части приложения</vt:lpstr>
      <vt:lpstr>Вид приложения при запуске</vt:lpstr>
      <vt:lpstr>Вид панели администратора</vt:lpstr>
      <vt:lpstr>Вид окна авторизации</vt:lpstr>
      <vt:lpstr>Вид окна регистрации</vt:lpstr>
      <vt:lpstr>Вид окна бронирования</vt:lpstr>
      <vt:lpstr>Содержание документации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Loco Kaktus</cp:lastModifiedBy>
  <cp:revision>33</cp:revision>
  <dcterms:created xsi:type="dcterms:W3CDTF">2022-06-16T12:48:50Z</dcterms:created>
  <dcterms:modified xsi:type="dcterms:W3CDTF">2022-12-20T13:44:02Z</dcterms:modified>
</cp:coreProperties>
</file>