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0" r:id="rId4"/>
    <p:sldId id="274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0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72444"/>
            <a:ext cx="9144000" cy="30922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r>
              <a:rPr lang="ru-RU" dirty="0" smtClean="0"/>
              <a:t>клиент-серверного </a:t>
            </a:r>
            <a:r>
              <a:rPr lang="ru-RU" dirty="0" smtClean="0"/>
              <a:t>приложения </a:t>
            </a:r>
            <a:r>
              <a:rPr lang="ru-RU" dirty="0"/>
              <a:t>кинотеатр: бронирование и покупка билетов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Определить будущие окна приложения и сверстать макет для каждого окна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клиент серверное приложение «Кинотеатр» с функциями бронирования и покупки </a:t>
            </a:r>
            <a:r>
              <a:rPr lang="ru-RU" sz="2800" dirty="0" smtClean="0"/>
              <a:t>билетов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панель администратора для администрирования базы </a:t>
            </a:r>
            <a:r>
              <a:rPr lang="ru-RU" sz="2800" dirty="0" smtClean="0"/>
              <a:t>данных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огическую модель </a:t>
            </a:r>
            <a:r>
              <a:rPr lang="ru-RU" dirty="0"/>
              <a:t>данных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1" y="2816929"/>
            <a:ext cx="5394678" cy="148438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617" y="1461030"/>
            <a:ext cx="7364765" cy="4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39" y="1325563"/>
            <a:ext cx="7152321" cy="53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Достигнутые 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Был </a:t>
            </a:r>
            <a:r>
              <a:rPr lang="ru-RU" dirty="0"/>
              <a:t>разработан дизайн и макет приложения </a:t>
            </a:r>
          </a:p>
          <a:p>
            <a:pPr marL="342900" indent="-342900"/>
            <a:r>
              <a:rPr lang="ru-RU" dirty="0" smtClean="0"/>
              <a:t>Разработано </a:t>
            </a:r>
            <a:r>
              <a:rPr lang="ru-RU" dirty="0"/>
              <a:t>клиент серверное приложение «Кинотеатр» с </a:t>
            </a:r>
            <a:r>
              <a:rPr lang="ru-RU" dirty="0" smtClean="0"/>
              <a:t>функциями бронирования </a:t>
            </a:r>
            <a:r>
              <a:rPr lang="ru-RU" dirty="0"/>
              <a:t>и покупки билетов</a:t>
            </a:r>
          </a:p>
          <a:p>
            <a:pPr marL="342900" indent="-342900"/>
            <a:r>
              <a:rPr lang="ru-RU" dirty="0" smtClean="0"/>
              <a:t>Реализована </a:t>
            </a:r>
            <a:r>
              <a:rPr lang="ru-RU" dirty="0"/>
              <a:t>панель администратора для администрирования </a:t>
            </a:r>
            <a:r>
              <a:rPr lang="ru-RU"/>
              <a:t>базы </a:t>
            </a:r>
            <a:r>
              <a:rPr lang="ru-RU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83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клиент-серверного приложения кинотеатр: бронирование и покупка билетов</vt:lpstr>
      <vt:lpstr>Цели курсового проекта</vt:lpstr>
      <vt:lpstr>Логическую модель данных </vt:lpstr>
      <vt:lpstr>Модульная схема клиентской части приложения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36</cp:revision>
  <dcterms:created xsi:type="dcterms:W3CDTF">2022-06-16T12:48:50Z</dcterms:created>
  <dcterms:modified xsi:type="dcterms:W3CDTF">2022-12-25T13:02:19Z</dcterms:modified>
</cp:coreProperties>
</file>