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75" r:id="rId3"/>
    <p:sldId id="270" r:id="rId4"/>
    <p:sldId id="274" r:id="rId5"/>
    <p:sldId id="26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47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8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561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76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855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98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134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53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80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53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22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8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59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7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46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7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B57B-1444-4D1D-A91C-A41998AB2002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52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16002" y="2030141"/>
            <a:ext cx="9144000" cy="2064985"/>
          </a:xfrm>
        </p:spPr>
        <p:txBody>
          <a:bodyPr>
            <a:normAutofit/>
          </a:bodyPr>
          <a:lstStyle/>
          <a:p>
            <a:r>
              <a:rPr lang="ru-RU" dirty="0"/>
              <a:t>Разработка социальной сети для гурманов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6220178"/>
            <a:ext cx="8816622" cy="637822"/>
          </a:xfrm>
        </p:spPr>
        <p:txBody>
          <a:bodyPr/>
          <a:lstStyle/>
          <a:p>
            <a:pPr algn="r"/>
            <a:r>
              <a:rPr lang="ru-RU" dirty="0" smtClean="0"/>
              <a:t>Кузнецов Никита 4-ИС-2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34274" y="277366"/>
            <a:ext cx="850745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ДЕПАРТАМЕНТ ОБРАЗОВАНИЯ ЯРОСЛАВСКОЙ ОБЛАСТИ</a:t>
            </a:r>
            <a:endParaRPr lang="ru-RU" dirty="0"/>
          </a:p>
          <a:p>
            <a:pPr algn="ctr"/>
            <a:r>
              <a:rPr lang="ru-RU" dirty="0"/>
              <a:t>государственное профессиональное образовательное учреждение </a:t>
            </a:r>
            <a:br>
              <a:rPr lang="ru-RU" dirty="0"/>
            </a:br>
            <a:r>
              <a:rPr lang="ru-RU" dirty="0"/>
              <a:t>Ярославской области</a:t>
            </a:r>
          </a:p>
          <a:p>
            <a:pPr algn="ctr"/>
            <a:r>
              <a:rPr lang="ru-RU" sz="2000" b="1" dirty="0"/>
              <a:t>Рыбинский полиграфический колледж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8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6569" y="0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Цели </a:t>
            </a:r>
            <a:r>
              <a:rPr lang="ru-RU" dirty="0" smtClean="0"/>
              <a:t>дипломного </a:t>
            </a:r>
            <a:r>
              <a:rPr lang="ru-RU" dirty="0"/>
              <a:t>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Разработать макет и дизайн будущего приложения</a:t>
            </a:r>
          </a:p>
          <a:p>
            <a:pPr marL="342900" indent="-342900"/>
            <a:r>
              <a:rPr lang="ru-RU" sz="2800" dirty="0" smtClean="0"/>
              <a:t>Разработать базу данных и серверную часть приложения</a:t>
            </a:r>
          </a:p>
          <a:p>
            <a:pPr marL="342900" indent="-342900"/>
            <a:r>
              <a:rPr lang="ru-RU" sz="2800" dirty="0" smtClean="0"/>
              <a:t>Разработать клиентскую часть приложения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850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Логическая модель </a:t>
            </a:r>
            <a:r>
              <a:rPr lang="ru-RU" dirty="0"/>
              <a:t>данных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53" y="1325563"/>
            <a:ext cx="6505494" cy="488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Модульная схема клиентской части приложения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787" y="1325563"/>
            <a:ext cx="7642425" cy="50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6569" y="0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Достигнутые 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Был </a:t>
            </a:r>
            <a:r>
              <a:rPr lang="ru-RU" sz="2800" dirty="0"/>
              <a:t>разработан макет </a:t>
            </a:r>
            <a:r>
              <a:rPr lang="ru-RU" sz="2800" dirty="0" smtClean="0"/>
              <a:t>и дизайн </a:t>
            </a:r>
            <a:r>
              <a:rPr lang="ru-RU" sz="2800" dirty="0"/>
              <a:t>приложения </a:t>
            </a:r>
          </a:p>
          <a:p>
            <a:pPr marL="342900" indent="-342900"/>
            <a:r>
              <a:rPr lang="ru-RU" sz="2800" dirty="0" smtClean="0"/>
              <a:t>Была разработана база данных и серверная часть приложения</a:t>
            </a:r>
            <a:endParaRPr lang="ru-RU" sz="2800" dirty="0"/>
          </a:p>
          <a:p>
            <a:r>
              <a:rPr lang="ru-RU" sz="2800" dirty="0"/>
              <a:t>Была разработана </a:t>
            </a:r>
            <a:r>
              <a:rPr lang="ru-RU" sz="2800" dirty="0" smtClean="0"/>
              <a:t>клиентская </a:t>
            </a:r>
            <a:r>
              <a:rPr lang="ru-RU" sz="2800" dirty="0"/>
              <a:t>часть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391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910</TotalTime>
  <Words>67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Легкий дым</vt:lpstr>
      <vt:lpstr>Разработка социальной сети для гурманов</vt:lpstr>
      <vt:lpstr>Цели дипломного проекта</vt:lpstr>
      <vt:lpstr>Логическая модель данных </vt:lpstr>
      <vt:lpstr>Модульная схема клиентской части приложения</vt:lpstr>
      <vt:lpstr>Достигнутые цели и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класса визуального компонента-игры змейка</dc:title>
  <dc:creator>Loco Kaktus</dc:creator>
  <cp:lastModifiedBy>Loco Kaktus</cp:lastModifiedBy>
  <cp:revision>42</cp:revision>
  <dcterms:created xsi:type="dcterms:W3CDTF">2022-06-16T12:48:50Z</dcterms:created>
  <dcterms:modified xsi:type="dcterms:W3CDTF">2023-06-19T14:13:18Z</dcterms:modified>
</cp:coreProperties>
</file>