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8" r:id="rId6"/>
    <p:sldId id="26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7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4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3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29.06.2022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класса визуального компонента-игры 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ринудительное завершение игры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325563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Содержание документации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Отладка компонента</a:t>
            </a:r>
          </a:p>
          <a:p>
            <a:r>
              <a:rPr lang="ru-RU" dirty="0" smtClean="0"/>
              <a:t>Инструкция по установке компонента</a:t>
            </a:r>
          </a:p>
          <a:p>
            <a:r>
              <a:rPr lang="ru-RU" dirty="0"/>
              <a:t>Инструкция по </a:t>
            </a:r>
            <a:r>
              <a:rPr lang="ru-RU" dirty="0" smtClean="0"/>
              <a:t>эксплуатации </a:t>
            </a:r>
            <a:r>
              <a:rPr lang="ru-RU" dirty="0"/>
              <a:t>компонента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0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разработана игра </a:t>
            </a:r>
            <a:r>
              <a:rPr lang="ru-RU" dirty="0"/>
              <a:t>«Змейка» с помощью визуального </a:t>
            </a:r>
            <a:r>
              <a:rPr lang="ru-RU" dirty="0" smtClean="0"/>
              <a:t>компонента</a:t>
            </a:r>
          </a:p>
          <a:p>
            <a:r>
              <a:rPr lang="ru-RU" dirty="0" smtClean="0"/>
              <a:t>Компонент является адаптивным</a:t>
            </a:r>
          </a:p>
          <a:p>
            <a:r>
              <a:rPr lang="ru-RU" dirty="0" smtClean="0"/>
              <a:t>Реализовано удобное взаимодействие пользователя с компонентом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Разработать </a:t>
            </a:r>
            <a:r>
              <a:rPr lang="ru-RU" sz="2800" dirty="0" smtClean="0"/>
              <a:t>игру «Змейка» с помощью визуального компонента</a:t>
            </a:r>
            <a:endParaRPr lang="ru-RU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Сделать компонент адаптивным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 smtClean="0"/>
              <a:t>Реализовать удобное взаимодействие пользователя с компонентом</a:t>
            </a:r>
            <a:endParaRPr lang="ru-RU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Первый этап декомпозиции компонента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06" y="1825625"/>
            <a:ext cx="7648387" cy="4351338"/>
          </a:xfrm>
        </p:spPr>
      </p:pic>
    </p:spTree>
    <p:extLst>
      <p:ext uri="{BB962C8B-B14F-4D97-AF65-F5344CB8AC3E}">
        <p14:creationId xmlns:p14="http://schemas.microsoft.com/office/powerpoint/2010/main" val="28220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Структурная схема класса </a:t>
            </a:r>
            <a:r>
              <a:rPr lang="en-US" dirty="0" smtClean="0"/>
              <a:t>snake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64" y="1174045"/>
            <a:ext cx="5980271" cy="5496574"/>
          </a:xfrm>
        </p:spPr>
      </p:pic>
    </p:spTree>
    <p:extLst>
      <p:ext uri="{BB962C8B-B14F-4D97-AF65-F5344CB8AC3E}">
        <p14:creationId xmlns:p14="http://schemas.microsoft.com/office/powerpoint/2010/main" val="2206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1"/>
            <a:ext cx="10515600" cy="8062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Блок-схема алгоритма метода </a:t>
            </a:r>
            <a:r>
              <a:rPr lang="en-US" dirty="0" err="1" smtClean="0"/>
              <a:t>GenerateFruit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92" y="808794"/>
            <a:ext cx="3674016" cy="5878426"/>
          </a:xfrm>
        </p:spPr>
      </p:pic>
    </p:spTree>
    <p:extLst>
      <p:ext uri="{BB962C8B-B14F-4D97-AF65-F5344CB8AC3E}">
        <p14:creationId xmlns:p14="http://schemas.microsoft.com/office/powerpoint/2010/main" val="190577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Начальный вид компонента при запуске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23" y="1815148"/>
            <a:ext cx="7613754" cy="43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Варианты завершения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34" y="1921899"/>
            <a:ext cx="5527456" cy="33274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87" y="1921898"/>
            <a:ext cx="5718019" cy="33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Выход змейки за границы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1843580"/>
            <a:ext cx="727811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Столкновение головы с хвостом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1746743"/>
            <a:ext cx="726858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94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Разработка класса визуального компонента-игры змейка</vt:lpstr>
      <vt:lpstr>Цели курсового проекта</vt:lpstr>
      <vt:lpstr>Первый этап декомпозиции компонента</vt:lpstr>
      <vt:lpstr>Структурная схема класса snake</vt:lpstr>
      <vt:lpstr>Блок-схема алгоритма метода GenerateFruit</vt:lpstr>
      <vt:lpstr>Начальный вид компонента при запуске</vt:lpstr>
      <vt:lpstr>Варианты завершения игры</vt:lpstr>
      <vt:lpstr>Выход змейки за границы</vt:lpstr>
      <vt:lpstr>Столкновение головы с хвостом</vt:lpstr>
      <vt:lpstr>Принудительное завершение игры</vt:lpstr>
      <vt:lpstr>Содержание документации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23</cp:revision>
  <dcterms:created xsi:type="dcterms:W3CDTF">2022-06-16T12:48:50Z</dcterms:created>
  <dcterms:modified xsi:type="dcterms:W3CDTF">2022-06-29T14:08:10Z</dcterms:modified>
</cp:coreProperties>
</file>