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60" r:id="rId7"/>
    <p:sldId id="262" r:id="rId8"/>
    <p:sldId id="263" r:id="rId9"/>
    <p:sldId id="264" r:id="rId10"/>
    <p:sldId id="265" r:id="rId11"/>
    <p:sldId id="25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7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59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67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04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65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24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21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16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97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4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59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3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B57B-1444-4D1D-A91C-A41998AB200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81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класса визуального компонента-игры змейка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6220178"/>
            <a:ext cx="8816622" cy="637822"/>
          </a:xfrm>
        </p:spPr>
        <p:txBody>
          <a:bodyPr/>
          <a:lstStyle/>
          <a:p>
            <a:pPr algn="r"/>
            <a:r>
              <a:rPr lang="ru-RU" dirty="0" smtClean="0"/>
              <a:t>Кузнецов Никита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83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ринудительное завершение игры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1325563"/>
            <a:ext cx="7278116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2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Второй этап декомпозиции компонента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864" y="1174045"/>
            <a:ext cx="5980271" cy="5496574"/>
          </a:xfrm>
        </p:spPr>
      </p:pic>
    </p:spTree>
    <p:extLst>
      <p:ext uri="{BB962C8B-B14F-4D97-AF65-F5344CB8AC3E}">
        <p14:creationId xmlns:p14="http://schemas.microsoft.com/office/powerpoint/2010/main" val="22063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9252"/>
            <a:ext cx="9144000" cy="1259592"/>
          </a:xfrm>
        </p:spPr>
        <p:txBody>
          <a:bodyPr/>
          <a:lstStyle/>
          <a:p>
            <a:r>
              <a:rPr lang="ru-RU" dirty="0" smtClean="0"/>
              <a:t>Цели курсового проекта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089327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Разработать </a:t>
            </a:r>
            <a:r>
              <a:rPr lang="ru-RU" dirty="0" smtClean="0"/>
              <a:t>схему </a:t>
            </a:r>
            <a:r>
              <a:rPr lang="ru-RU" dirty="0" smtClean="0"/>
              <a:t>компонента игры змейка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Разработать</a:t>
            </a:r>
            <a:r>
              <a:rPr lang="en-US" dirty="0" smtClean="0"/>
              <a:t> </a:t>
            </a:r>
            <a:r>
              <a:rPr lang="ru-RU" dirty="0" smtClean="0"/>
              <a:t>сам компонент игры змейка</a:t>
            </a: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35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Первый этап декомпозиции компонента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806" y="1825625"/>
            <a:ext cx="7648387" cy="4351338"/>
          </a:xfrm>
        </p:spPr>
      </p:pic>
    </p:spTree>
    <p:extLst>
      <p:ext uri="{BB962C8B-B14F-4D97-AF65-F5344CB8AC3E}">
        <p14:creationId xmlns:p14="http://schemas.microsoft.com/office/powerpoint/2010/main" val="47591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Начальный вид компонента при запуске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23" y="1815148"/>
            <a:ext cx="7613754" cy="436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Запуск компонента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1271286"/>
            <a:ext cx="7278116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2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Варианты завершения игры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34" y="1921899"/>
            <a:ext cx="5527456" cy="33274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487" y="1921898"/>
            <a:ext cx="5718019" cy="332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Выход змейки за границы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942" y="1843580"/>
            <a:ext cx="7278116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8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Столкновение головы с хвостом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705" y="1746743"/>
            <a:ext cx="7268589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Змейка в состоянии призрака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008" y="1756708"/>
            <a:ext cx="7278116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53</Words>
  <Application>Microsoft Office PowerPoint</Application>
  <PresentationFormat>Широкоэкранный</PresentationFormat>
  <Paragraphs>14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Разработка класса визуального компонента-игры змейка</vt:lpstr>
      <vt:lpstr>Цели курсового проекта</vt:lpstr>
      <vt:lpstr>Первый этап декомпозиции компонента</vt:lpstr>
      <vt:lpstr>Начальный вид компонента при запуске</vt:lpstr>
      <vt:lpstr>Запуск компонента</vt:lpstr>
      <vt:lpstr>Варианты завершения игры</vt:lpstr>
      <vt:lpstr>Выход змейки за границы</vt:lpstr>
      <vt:lpstr>Столкновение головы с хвостом</vt:lpstr>
      <vt:lpstr>Змейка в состоянии призрака</vt:lpstr>
      <vt:lpstr>Принудительное завершение игры</vt:lpstr>
      <vt:lpstr>Второй этап декомпозиции компонента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класса визуального компонента-игры змейка</dc:title>
  <dc:creator>Loco Kaktus</dc:creator>
  <cp:lastModifiedBy>Loco Kaktus</cp:lastModifiedBy>
  <cp:revision>18</cp:revision>
  <dcterms:created xsi:type="dcterms:W3CDTF">2022-06-16T12:48:50Z</dcterms:created>
  <dcterms:modified xsi:type="dcterms:W3CDTF">2022-06-24T15:25:58Z</dcterms:modified>
</cp:coreProperties>
</file>