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9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67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4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4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1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4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1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класса визуального компонента-игры змейка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 smtClean="0"/>
              <a:t>Кузнецов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9252"/>
            <a:ext cx="9144000" cy="1259592"/>
          </a:xfrm>
        </p:spPr>
        <p:txBody>
          <a:bodyPr/>
          <a:lstStyle/>
          <a:p>
            <a:r>
              <a:rPr lang="ru-RU" dirty="0" smtClean="0"/>
              <a:t>Цели курсового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9327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Разработать структуру компонента игры змейка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Разработать </a:t>
            </a:r>
            <a:r>
              <a:rPr lang="ru-RU" dirty="0" smtClean="0"/>
              <a:t>компонент игры змейка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3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Первый этап декомпозиции компонента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06" y="1825625"/>
            <a:ext cx="7648387" cy="4351338"/>
          </a:xfrm>
        </p:spPr>
      </p:pic>
    </p:spTree>
    <p:extLst>
      <p:ext uri="{BB962C8B-B14F-4D97-AF65-F5344CB8AC3E}">
        <p14:creationId xmlns:p14="http://schemas.microsoft.com/office/powerpoint/2010/main" val="4759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Процесс изменения размеров элементов компонента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1218"/>
            <a:ext cx="10515600" cy="4300151"/>
          </a:xfrm>
        </p:spPr>
      </p:pic>
    </p:spTree>
    <p:extLst>
      <p:ext uri="{BB962C8B-B14F-4D97-AF65-F5344CB8AC3E}">
        <p14:creationId xmlns:p14="http://schemas.microsoft.com/office/powerpoint/2010/main" val="42583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Процесс рисования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11" y="1019751"/>
            <a:ext cx="6453945" cy="5771575"/>
          </a:xfrm>
        </p:spPr>
      </p:pic>
    </p:spTree>
    <p:extLst>
      <p:ext uri="{BB962C8B-B14F-4D97-AF65-F5344CB8AC3E}">
        <p14:creationId xmlns:p14="http://schemas.microsoft.com/office/powerpoint/2010/main" val="40852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Процесс обработки событий нажатия клавиш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47" y="1039435"/>
            <a:ext cx="7153420" cy="5589084"/>
          </a:xfrm>
        </p:spPr>
      </p:pic>
    </p:spTree>
    <p:extLst>
      <p:ext uri="{BB962C8B-B14F-4D97-AF65-F5344CB8AC3E}">
        <p14:creationId xmlns:p14="http://schemas.microsoft.com/office/powerpoint/2010/main" val="31666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Процесс создания фрукта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74" y="1117599"/>
            <a:ext cx="3500768" cy="5601229"/>
          </a:xfrm>
        </p:spPr>
      </p:pic>
    </p:spTree>
    <p:extLst>
      <p:ext uri="{BB962C8B-B14F-4D97-AF65-F5344CB8AC3E}">
        <p14:creationId xmlns:p14="http://schemas.microsoft.com/office/powerpoint/2010/main" val="34831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Второй этап декомпозиции компонента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64" y="1174045"/>
            <a:ext cx="5980271" cy="5496574"/>
          </a:xfrm>
        </p:spPr>
      </p:pic>
    </p:spTree>
    <p:extLst>
      <p:ext uri="{BB962C8B-B14F-4D97-AF65-F5344CB8AC3E}">
        <p14:creationId xmlns:p14="http://schemas.microsoft.com/office/powerpoint/2010/main" val="2206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Варианты завершения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34" y="1921899"/>
            <a:ext cx="5527456" cy="33274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487" y="1921898"/>
            <a:ext cx="5718019" cy="332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45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класса визуального компонента-игры змейка</vt:lpstr>
      <vt:lpstr>Цели курсового проекта</vt:lpstr>
      <vt:lpstr>Первый этап декомпозиции компонента</vt:lpstr>
      <vt:lpstr>Процесс изменения размеров элементов компонента</vt:lpstr>
      <vt:lpstr>Процесс рисования</vt:lpstr>
      <vt:lpstr>Процесс обработки событий нажатия клавиш</vt:lpstr>
      <vt:lpstr>Процесс создания фрукта</vt:lpstr>
      <vt:lpstr>Второй этап декомпозиции компонента</vt:lpstr>
      <vt:lpstr>Варианты завершения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dc:creator>Loco Kaktus</dc:creator>
  <cp:lastModifiedBy>Loco Kaktus</cp:lastModifiedBy>
  <cp:revision>12</cp:revision>
  <dcterms:created xsi:type="dcterms:W3CDTF">2022-06-16T12:48:50Z</dcterms:created>
  <dcterms:modified xsi:type="dcterms:W3CDTF">2022-06-23T07:26:08Z</dcterms:modified>
</cp:coreProperties>
</file>