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rs/downrev.xml" ContentType="application/vnd.ms-office.DrsDownRev+xml"/>
  <Override PartName="/drs/shapexml.xml" ContentType="application/vnd.ms-office.DrsShape+xml"/>
</Types>
</file>

<file path=_rels/.rels><?xml version="1.0" encoding="UTF-8" standalone="yes"?>
<Relationships xmlns="http://schemas.openxmlformats.org/package/2006/relationships"><Relationship Id="rId2" Type="http://schemas.microsoft.com/office/2006/relationships/shapeXml" Target="drs/shapexml.xml"/><Relationship Id="rId1" Type="http://schemas.microsoft.com/office/2006/relationships/downRev" Target="drs/downrev.xml"/></Relationships>
</file>

<file path=drs/downrev.xml><?xml version="1.0" encoding="utf-8"?>
<a:downRevStg xmlns:a="http://schemas.openxmlformats.org/drawingml/2006/main" shapeCheckSum="VOfZW40PgDm5pwox0/nm9/==" textCheckSum="1ncFsn==" fHybridRaster="0" shapeId="3" ver="1"/>
</file>

<file path=drs/shapexml.xml><?xml version="1.0" encoding="utf-8"?>
<p:sp xmlns:p="http://schemas.openxmlformats.org/presentationml/2006/main" xmlns:a="http://schemas.openxmlformats.org/drawingml/2006/main" xmlns:r="http://schemas.openxmlformats.org/officeDocument/2006/relationships">
  <p:nvSpPr>
    <p:cNvPr id="3" name="内容占位符 2"/>
    <p:cNvSpPr txBox="1"/>
    <p:nvPr/>
  </p:nvSpPr>
  <p:spPr bwMode="auto">
    <a:xfrm>
      <a:off x="457200" y="1098550"/>
      <a:ext cx="8229600" cy="5095875"/>
    </a:xfrm>
    <a:prstGeom prst="rect">
      <a:avLst/>
    </a:prstGeom>
    <a:noFill/>
    <a:ln w="9525">
      <a:noFill/>
      <a:miter lim="800000"/>
    </a:ln>
  </p:spPr>
  <p:txBody>
    <a:bodyPr/>
    <a:lstStyle/>
    <a:p>
      <a:pPr marL="342900" marR="0" indent="-342900" defTabSz="914400" rtl="0" fontAlgn="base">
        <a:lnSpc>
          <a:spcPct val="130000"/>
        </a:lnSpc>
        <a:spcBef>
          <a:spcPts val="0"/>
        </a:spcBef>
        <a:buClrTx/>
        <a:buSzPct val="100000"/>
        <a:buFont typeface="Wingdings" panose="05000000000000000000" pitchFamily="2" charset="2"/>
        <a:buChar char="v"/>
        <a:defRPr/>
      </a:pPr>
      <a:r>
        <a:rPr kumimoji="0" lang="zh-CN" altLang="en-US" sz="2800" b="1" strike="noStrike" kern="0" cap="none" spc="0" normalizeH="0" baseline="0" noProof="0" dirty="0">
          <a:latin typeface="+mn-lt"/>
          <a:ea typeface="+mn-ea"/>
          <a:cs typeface="+mn-cs"/>
        </a:rPr>
        <a:t>存储加密</a:t>
      </a:r>
      <a:endParaRPr kumimoji="0" lang="en-US" sz="2800" b="1" strike="noStrike" kern="0" cap="none" spc="0" normalizeH="0" baseline="0" noProof="0" dirty="0">
        <a:latin typeface="+mn-lt"/>
        <a:ea typeface="+mn-ea"/>
        <a:cs typeface="+mn-cs"/>
      </a:endParaRPr>
    </a:p>
    <a:p>
      <a:pPr marL="800100" marR="0" lvl="1" indent="-457200" algn="l" defTabSz="914400" rtl="0" eaLnBrk="0" fontAlgn="base" latinLnBrk="0" hangingPunct="0">
        <a:lnSpc>
          <a:spcPct val="130000"/>
        </a:lnSpc>
        <a:spcBef>
          <a:spcPts val="0"/>
        </a:spcBef>
        <a:spcAft>
          <a:spcPct val="0"/>
        </a:spcAft>
        <a:buClrTx/>
        <a:buSzTx/>
        <a:buFont typeface="Wingdings" panose="05000000000000000000" pitchFamily="2" charset="2"/>
        <a:buChar char="n"/>
        <a:defRPr/>
      </a:pPr>
      <a:r>
        <a:rPr kumimoji="0" lang="zh-CN" altLang="zh-CN" sz="2400" b="1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Arial" panose="020B0604020202020204" pitchFamily="34" charset="0"/>
          <a:ea typeface="宋体" panose="02010600030101010101" pitchFamily="2" charset="-122"/>
          <a:cs typeface="+mn-cs"/>
        </a:rPr>
        <a:t>透明存储加密</a:t>
      </a:r>
      <a:endParaRPr kumimoji="0" lang="en-US" altLang="zh-CN" sz="2400" b="1" i="0" u="none" strike="noStrike" kern="1200" cap="none" spc="0" normalizeH="0" baseline="0" noProof="0" dirty="0">
        <a:ln>
          <a:noFill/>
        </a:ln>
        <a:solidFill>
          <a:schemeClr val="tx1"/>
        </a:solidFill>
        <a:effectLst/>
        <a:uLnTx/>
        <a:uFillTx/>
        <a:latin typeface="Arial" panose="020B0604020202020204" pitchFamily="34" charset="0"/>
        <a:ea typeface="宋体" panose="02010600030101010101" pitchFamily="2" charset="-122"/>
        <a:cs typeface="+mn-cs"/>
      </a:endParaRPr>
    </a:p>
    <a:p>
      <a:pPr marL="1257300" marR="0" lvl="2" indent="-457200" algn="l" defTabSz="914400" rtl="0" eaLnBrk="0" fontAlgn="base" latinLnBrk="0" hangingPunct="0">
        <a:lnSpc>
          <a:spcPct val="130000"/>
        </a:lnSpc>
        <a:spcBef>
          <a:spcPts val="0"/>
        </a:spcBef>
        <a:spcAft>
          <a:spcPct val="0"/>
        </a:spcAft>
        <a:buClrTx/>
        <a:buSzPct val="87000"/>
        <a:buFont typeface="Wingdings" panose="05000000000000000000" pitchFamily="2" charset="2"/>
        <a:buChar char="l"/>
        <a:defRPr/>
      </a:pPr>
      <a:r>
        <a:rPr kumimoji="0" lang="zh-CN" altLang="zh-CN" sz="2200" b="1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Arial" panose="020B0604020202020204" pitchFamily="34" charset="0"/>
          <a:ea typeface="宋体" panose="02010600030101010101" pitchFamily="2" charset="-122"/>
          <a:cs typeface="+mn-cs"/>
        </a:rPr>
        <a:t>内核级加密保护方式，对用户完全透明</a:t>
      </a:r>
      <a:endParaRPr kumimoji="0" lang="en-US" altLang="zh-CN" sz="2200" b="1" i="0" u="none" strike="noStrike" kern="1200" cap="none" spc="0" normalizeH="0" baseline="0" noProof="0" dirty="0">
        <a:ln>
          <a:noFill/>
        </a:ln>
        <a:solidFill>
          <a:schemeClr val="tx1"/>
        </a:solidFill>
        <a:effectLst/>
        <a:uLnTx/>
        <a:uFillTx/>
        <a:latin typeface="Arial" panose="020B0604020202020204" pitchFamily="34" charset="0"/>
        <a:ea typeface="宋体" panose="02010600030101010101" pitchFamily="2" charset="-122"/>
        <a:cs typeface="+mn-cs"/>
      </a:endParaRPr>
    </a:p>
    <a:p>
      <a:pPr marL="1257300" marR="0" lvl="2" indent="-457200" algn="l" defTabSz="914400" rtl="0" eaLnBrk="0" fontAlgn="base" latinLnBrk="0" hangingPunct="0">
        <a:lnSpc>
          <a:spcPct val="130000"/>
        </a:lnSpc>
        <a:spcBef>
          <a:spcPts val="0"/>
        </a:spcBef>
        <a:spcAft>
          <a:spcPct val="0"/>
        </a:spcAft>
        <a:buClrTx/>
        <a:buSzPct val="87000"/>
        <a:buFont typeface="Wingdings" panose="05000000000000000000" pitchFamily="2" charset="2"/>
        <a:buChar char="l"/>
        <a:defRPr/>
      </a:pPr>
      <a:r>
        <a:rPr kumimoji="0" lang="zh-CN" altLang="en-US" sz="2200" b="1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Arial" panose="020B0604020202020204" pitchFamily="34" charset="0"/>
          <a:ea typeface="宋体" panose="02010600030101010101" pitchFamily="2" charset="-122"/>
          <a:cs typeface="+mn-cs"/>
        </a:rPr>
        <a:t>将</a:t>
      </a:r>
      <a:r>
        <a:rPr kumimoji="0" lang="zh-CN" altLang="zh-CN" sz="2200" b="1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Arial" panose="020B0604020202020204" pitchFamily="34" charset="0"/>
          <a:ea typeface="宋体" panose="02010600030101010101" pitchFamily="2" charset="-122"/>
          <a:cs typeface="+mn-cs"/>
        </a:rPr>
        <a:t>数据在写到磁盘时对数据进行加密</a:t>
      </a:r>
      <a:r>
        <a:rPr kumimoji="0" lang="zh-CN" altLang="en-US" sz="2200" b="1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Arial" panose="020B0604020202020204" pitchFamily="34" charset="0"/>
          <a:ea typeface="宋体" panose="02010600030101010101" pitchFamily="2" charset="-122"/>
          <a:cs typeface="+mn-cs"/>
        </a:rPr>
        <a:t>，</a:t>
      </a:r>
      <a:r>
        <a:rPr kumimoji="0" lang="zh-CN" altLang="zh-CN" sz="2200" b="1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Arial" panose="020B0604020202020204" pitchFamily="34" charset="0"/>
          <a:ea typeface="宋体" panose="02010600030101010101" pitchFamily="2" charset="-122"/>
          <a:cs typeface="+mn-cs"/>
        </a:rPr>
        <a:t>授权用户读取数据时再对其进行解密</a:t>
      </a:r>
      <a:endParaRPr kumimoji="0" lang="en-US" altLang="zh-CN" sz="2200" b="1" i="0" u="none" strike="noStrike" kern="1200" cap="none" spc="0" normalizeH="0" baseline="0" noProof="0" dirty="0">
        <a:ln>
          <a:noFill/>
        </a:ln>
        <a:solidFill>
          <a:schemeClr val="tx1"/>
        </a:solidFill>
        <a:effectLst/>
        <a:uLnTx/>
        <a:uFillTx/>
        <a:latin typeface="Arial" panose="020B0604020202020204" pitchFamily="34" charset="0"/>
        <a:ea typeface="宋体" panose="02010600030101010101" pitchFamily="2" charset="-122"/>
        <a:cs typeface="+mn-cs"/>
      </a:endParaRPr>
    </a:p>
    <a:p>
      <a:pPr marL="1257300" marR="0" lvl="2" indent="-457200" algn="l" defTabSz="914400" rtl="0" eaLnBrk="0" fontAlgn="base" latinLnBrk="0" hangingPunct="0">
        <a:lnSpc>
          <a:spcPct val="130000"/>
        </a:lnSpc>
        <a:spcBef>
          <a:spcPts val="0"/>
        </a:spcBef>
        <a:spcAft>
          <a:spcPct val="0"/>
        </a:spcAft>
        <a:buClrTx/>
        <a:buSzPct val="87000"/>
        <a:buFont typeface="Wingdings" panose="05000000000000000000" pitchFamily="2" charset="2"/>
        <a:buChar char="l"/>
        <a:defRPr/>
      </a:pPr>
      <a:r>
        <a:rPr kumimoji="0" lang="zh-CN" altLang="zh-CN" sz="2200" b="1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Arial" panose="020B0604020202020204" pitchFamily="34" charset="0"/>
          <a:ea typeface="宋体" panose="02010600030101010101" pitchFamily="2" charset="-122"/>
          <a:cs typeface="+mn-cs"/>
        </a:rPr>
        <a:t>数据库的应用程序不需要做任何修改，只需在创建表语句中说明需加密的字段即可</a:t>
      </a:r>
      <a:endParaRPr kumimoji="0" lang="en-US" altLang="zh-CN" sz="2200" b="1" i="0" u="none" strike="noStrike" kern="1200" cap="none" spc="0" normalizeH="0" baseline="0" noProof="0" dirty="0">
        <a:ln>
          <a:noFill/>
        </a:ln>
        <a:solidFill>
          <a:schemeClr val="tx1"/>
        </a:solidFill>
        <a:effectLst/>
        <a:uLnTx/>
        <a:uFillTx/>
        <a:latin typeface="Arial" panose="020B0604020202020204" pitchFamily="34" charset="0"/>
        <a:ea typeface="宋体" panose="02010600030101010101" pitchFamily="2" charset="-122"/>
        <a:cs typeface="+mn-cs"/>
      </a:endParaRPr>
    </a:p>
    <a:p>
      <a:pPr marL="1257300" marR="0" lvl="2" indent="-457200" algn="l" defTabSz="914400" rtl="0" eaLnBrk="0" fontAlgn="base" latinLnBrk="0" hangingPunct="0">
        <a:lnSpc>
          <a:spcPct val="130000"/>
        </a:lnSpc>
        <a:spcBef>
          <a:spcPts val="0"/>
        </a:spcBef>
        <a:spcAft>
          <a:spcPct val="0"/>
        </a:spcAft>
        <a:buClrTx/>
        <a:buSzPct val="87000"/>
        <a:buFont typeface="Arial" panose="020B0604020202020204" pitchFamily="34" charset="0"/>
        <a:buNone/>
        <a:defRPr/>
      </a:pPr>
      <a:r>
        <a:rPr kumimoji="0" lang="en-US" altLang="zh-CN" sz="2200" b="1" i="0" u="none" strike="noStrike" kern="1200" cap="none" spc="0" normalizeH="0" baseline="0" noProof="0" dirty="0" smtClean="0">
          <a:ln>
            <a:noFill/>
          </a:ln>
          <a:solidFill>
            <a:srgbClr val="FF0000"/>
          </a:solidFill>
          <a:effectLst/>
          <a:uLnTx/>
          <a:uFillTx/>
          <a:latin typeface="Arial" panose="020B0604020202020204" pitchFamily="34" charset="0"/>
          <a:ea typeface="宋体" panose="02010600030101010101" pitchFamily="2" charset="-122"/>
          <a:cs typeface="+mn-cs"/>
        </a:rPr>
        <a:t>  </a:t>
      </a:r>
      <a:r>
        <a:rPr kumimoji="0" lang="zh-CN" altLang="zh-CN" sz="2200" b="1" i="0" u="none" strike="noStrike" kern="1200" cap="none" spc="0" normalizeH="0" baseline="0" noProof="0" dirty="0" smtClean="0">
          <a:ln>
            <a:noFill/>
          </a:ln>
          <a:solidFill>
            <a:srgbClr val="FF0000"/>
          </a:solidFill>
          <a:effectLst/>
          <a:uLnTx/>
          <a:uFillTx/>
          <a:latin typeface="Arial" panose="020B0604020202020204" pitchFamily="34" charset="0"/>
          <a:ea typeface="宋体" panose="02010600030101010101" pitchFamily="2" charset="-122"/>
          <a:cs typeface="+mn-cs"/>
        </a:rPr>
        <a:t>内核</a:t>
      </a:r>
      <a:r>
        <a:rPr kumimoji="0" lang="zh-CN" altLang="zh-CN" sz="2200" b="1" i="0" u="none" strike="noStrike" kern="1200" cap="none" spc="0" normalizeH="0" baseline="0" noProof="0" dirty="0">
          <a:ln>
            <a:noFill/>
          </a:ln>
          <a:solidFill>
            <a:srgbClr val="FF0000"/>
          </a:solidFill>
          <a:effectLst/>
          <a:uLnTx/>
          <a:uFillTx/>
          <a:latin typeface="Arial" panose="020B0604020202020204" pitchFamily="34" charset="0"/>
          <a:ea typeface="宋体" panose="02010600030101010101" pitchFamily="2" charset="-122"/>
          <a:cs typeface="+mn-cs"/>
        </a:rPr>
        <a:t>级加密</a:t>
      </a:r>
      <a:r>
        <a:rPr kumimoji="0" lang="zh-CN" altLang="en-US" sz="2200" b="1" i="0" u="none" strike="noStrike" kern="1200" cap="none" spc="0" normalizeH="0" baseline="0" noProof="0" dirty="0">
          <a:ln>
            <a:noFill/>
          </a:ln>
          <a:solidFill>
            <a:srgbClr val="FF0000"/>
          </a:solidFill>
          <a:effectLst/>
          <a:uLnTx/>
          <a:uFillTx/>
          <a:latin typeface="Arial" panose="020B0604020202020204" pitchFamily="34" charset="0"/>
          <a:ea typeface="宋体" panose="02010600030101010101" pitchFamily="2" charset="-122"/>
          <a:cs typeface="+mn-cs"/>
        </a:rPr>
        <a:t>方法</a:t>
      </a:r>
      <a:r>
        <a:rPr kumimoji="0" lang="en-US" altLang="zh-CN" sz="2200" b="1" i="0" u="none" strike="noStrike" kern="1200" cap="none" spc="0" normalizeH="0" baseline="0" noProof="0" dirty="0">
          <a:ln>
            <a:noFill/>
          </a:ln>
          <a:solidFill>
            <a:srgbClr val="FF0000"/>
          </a:solidFill>
          <a:effectLst/>
          <a:uLnTx/>
          <a:uFillTx/>
          <a:latin typeface="Arial" panose="020B0604020202020204" pitchFamily="34" charset="0"/>
          <a:ea typeface="宋体" panose="02010600030101010101" pitchFamily="2" charset="-122"/>
          <a:cs typeface="+mn-cs"/>
        </a:rPr>
        <a:t>:</a:t>
      </a:r>
      <a:r>
        <a:rPr kumimoji="0" lang="zh-CN" altLang="en-US" sz="2200" b="1" i="0" u="none" strike="noStrike" kern="1200" cap="none" spc="0" normalizeH="0" baseline="0" noProof="0" dirty="0">
          <a:ln>
            <a:noFill/>
          </a:ln>
          <a:solidFill>
            <a:srgbClr val="FF0000"/>
          </a:solidFill>
          <a:effectLst/>
          <a:uLnTx/>
          <a:uFillTx/>
          <a:latin typeface="Arial" panose="020B0604020202020204" pitchFamily="34" charset="0"/>
          <a:ea typeface="宋体" panose="02010600030101010101" pitchFamily="2" charset="-122"/>
          <a:cs typeface="+mn-cs"/>
        </a:rPr>
        <a:t> 性能较好，安全完备性较高</a:t>
      </a:r>
      <a:endParaRPr kumimoji="0" lang="en-US" altLang="zh-CN" sz="2200" b="1" i="0" u="none" strike="noStrike" kern="1200" cap="none" spc="0" normalizeH="0" baseline="0" noProof="0" dirty="0">
        <a:ln>
          <a:noFill/>
        </a:ln>
        <a:solidFill>
          <a:srgbClr val="FF0000"/>
        </a:solidFill>
        <a:effectLst/>
        <a:uLnTx/>
        <a:uFillTx/>
        <a:latin typeface="Arial" panose="020B0604020202020204" pitchFamily="34" charset="0"/>
        <a:ea typeface="宋体" panose="02010600030101010101" pitchFamily="2" charset="-122"/>
        <a:cs typeface="+mn-cs"/>
      </a:endParaRPr>
    </a:p>
    <a:p>
      <a:pPr marL="800100" marR="0" lvl="1" indent="-457200" algn="l" defTabSz="914400" rtl="0" eaLnBrk="0" fontAlgn="base" latinLnBrk="0" hangingPunct="0">
        <a:lnSpc>
          <a:spcPct val="130000"/>
        </a:lnSpc>
        <a:spcBef>
          <a:spcPts val="0"/>
        </a:spcBef>
        <a:spcAft>
          <a:spcPct val="0"/>
        </a:spcAft>
        <a:buClrTx/>
        <a:buSzTx/>
        <a:buFont typeface="Wingdings" panose="05000000000000000000" pitchFamily="2" charset="2"/>
        <a:buChar char="n"/>
        <a:defRPr/>
      </a:pPr>
      <a:r>
        <a:rPr kumimoji="0" lang="zh-CN" altLang="zh-CN" sz="2400" b="1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Arial" panose="020B0604020202020204" pitchFamily="34" charset="0"/>
          <a:ea typeface="宋体" panose="02010600030101010101" pitchFamily="2" charset="-122"/>
          <a:cs typeface="+mn-cs"/>
        </a:rPr>
        <a:t>非透明存储加密</a:t>
      </a:r>
      <a:endParaRPr kumimoji="0" lang="en-US" altLang="zh-CN" sz="2400" b="1" i="0" u="none" strike="noStrike" kern="1200" cap="none" spc="0" normalizeH="0" baseline="0" noProof="0" dirty="0">
        <a:ln>
          <a:noFill/>
        </a:ln>
        <a:solidFill>
          <a:schemeClr val="tx1"/>
        </a:solidFill>
        <a:effectLst/>
        <a:uLnTx/>
        <a:uFillTx/>
        <a:latin typeface="Arial" panose="020B0604020202020204" pitchFamily="34" charset="0"/>
        <a:ea typeface="宋体" panose="02010600030101010101" pitchFamily="2" charset="-122"/>
        <a:cs typeface="+mn-cs"/>
      </a:endParaRPr>
    </a:p>
    <a:p>
      <a:pPr marL="1257300" marR="0" lvl="2" indent="-457200" algn="l" defTabSz="914400" rtl="0" eaLnBrk="0" fontAlgn="base" latinLnBrk="0" hangingPunct="0">
        <a:lnSpc>
          <a:spcPct val="130000"/>
        </a:lnSpc>
        <a:spcBef>
          <a:spcPts val="0"/>
        </a:spcBef>
        <a:spcAft>
          <a:spcPct val="0"/>
        </a:spcAft>
        <a:buClrTx/>
        <a:buSzPct val="87000"/>
        <a:buFont typeface="Wingdings" panose="05000000000000000000" pitchFamily="2" charset="2"/>
        <a:buChar char="l"/>
        <a:defRPr/>
      </a:pPr>
      <a:r>
        <a:rPr kumimoji="0" lang="zh-CN" altLang="zh-CN" sz="2200" b="1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Arial" panose="020B0604020202020204" pitchFamily="34" charset="0"/>
          <a:ea typeface="宋体" panose="02010600030101010101" pitchFamily="2" charset="-122"/>
          <a:cs typeface="+mn-cs"/>
        </a:rPr>
        <a:t>通过多个加密函数实现</a:t>
      </a:r>
      <a:endParaRPr kumimoji="0" lang="en-US" sz="2200" b="1" i="0" u="none" strike="noStrike" kern="0" cap="none" spc="0" normalizeH="0" baseline="0" noProof="0" dirty="0">
        <a:ln>
          <a:noFill/>
        </a:ln>
        <a:solidFill>
          <a:schemeClr val="tx1"/>
        </a:solidFill>
        <a:effectLst/>
        <a:uLnTx/>
        <a:uFillTx/>
        <a:latin typeface="宋体" panose="02010600030101010101" pitchFamily="2" charset="-122"/>
        <a:ea typeface="+mn-ea"/>
        <a:cs typeface="+mn-cs"/>
      </a:endParaRPr>
    </a:p>
    <a:p>
      <a:pPr marL="1257300" marR="0" lvl="2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n"/>
        <a:defRPr/>
      </a:pPr>
      <a:endParaRPr kumimoji="0" lang="en-US" sz="1600" b="1" i="0" u="none" strike="noStrike" kern="0" cap="none" spc="0" normalizeH="0" baseline="0" noProof="0" dirty="0">
        <a:ln>
          <a:noFill/>
        </a:ln>
        <a:solidFill>
          <a:schemeClr val="tx1"/>
        </a:solidFill>
        <a:effectLst/>
        <a:uLnTx/>
        <a:uFillTx/>
        <a:latin typeface="宋体" panose="02010600030101010101" pitchFamily="2" charset="-122"/>
        <a:ea typeface="+mn-ea"/>
        <a:cs typeface="+mn-cs"/>
      </a:endParaRPr>
    </a:p>
    <a:p>
      <a:pPr marL="1257300" marR="0" lvl="2" indent="-457200" algn="l" defTabSz="914400" rtl="0" eaLnBrk="0" fontAlgn="base" latinLnBrk="0" hangingPunct="0"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n"/>
        <a:defRPr/>
      </a:pPr>
      <a:endParaRPr kumimoji="0" lang="zh-CN" altLang="en-US" sz="1600" b="1" i="0" u="none" strike="noStrike" kern="0" cap="none" spc="0" normalizeH="0" baseline="0" noProof="0" dirty="0">
        <a:ln>
          <a:noFill/>
        </a:ln>
        <a:solidFill>
          <a:schemeClr val="tx1"/>
        </a:solidFill>
        <a:effectLst/>
        <a:uLnTx/>
        <a:uFillTx/>
        <a:latin typeface="宋体" panose="02010600030101010101" pitchFamily="2" charset="-122"/>
        <a:ea typeface="+mn-ea"/>
        <a:cs typeface="+mn-cs"/>
      </a:endParaRPr>
    </a:p>
  </p:txBody>
</p:sp>
</file>