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529" r:id="rId3"/>
    <p:sldId id="530" r:id="rId4"/>
    <p:sldId id="532" r:id="rId5"/>
    <p:sldId id="533" r:id="rId6"/>
    <p:sldId id="534" r:id="rId7"/>
    <p:sldId id="535" r:id="rId8"/>
    <p:sldId id="536" r:id="rId9"/>
    <p:sldId id="538" r:id="rId10"/>
    <p:sldId id="560" r:id="rId11"/>
    <p:sldId id="561" r:id="rId12"/>
    <p:sldId id="539" r:id="rId13"/>
    <p:sldId id="540" r:id="rId14"/>
    <p:sldId id="562" r:id="rId15"/>
    <p:sldId id="543" r:id="rId16"/>
    <p:sldId id="544" r:id="rId17"/>
    <p:sldId id="545" r:id="rId18"/>
    <p:sldId id="546" r:id="rId19"/>
    <p:sldId id="547" r:id="rId20"/>
    <p:sldId id="563" r:id="rId21"/>
    <p:sldId id="564" r:id="rId22"/>
    <p:sldId id="566" r:id="rId23"/>
    <p:sldId id="548" r:id="rId24"/>
    <p:sldId id="553" r:id="rId25"/>
    <p:sldId id="567" r:id="rId26"/>
    <p:sldId id="556" r:id="rId27"/>
    <p:sldId id="557" r:id="rId28"/>
    <p:sldId id="568" r:id="rId29"/>
    <p:sldId id="569" r:id="rId30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22" autoAdjust="0"/>
  </p:normalViewPr>
  <p:slideViewPr>
    <p:cSldViewPr snapToObjects="1">
      <p:cViewPr varScale="1">
        <p:scale>
          <a:sx n="119" d="100"/>
          <a:sy n="119" d="100"/>
        </p:scale>
        <p:origin x="171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772"/>
    </p:cViewPr>
  </p:sorterViewPr>
  <p:notesViewPr>
    <p:cSldViewPr snapToObjects="1">
      <p:cViewPr varScale="1">
        <p:scale>
          <a:sx n="74" d="100"/>
          <a:sy n="74" d="100"/>
        </p:scale>
        <p:origin x="13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A2242-6444-4C89-BE3D-1D67ADB347A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C88D1A0-7FC9-424F-8FF3-3CDD4B2413DE}">
      <dgm:prSet/>
      <dgm:spPr/>
      <dgm:t>
        <a:bodyPr/>
        <a:lstStyle/>
        <a:p>
          <a:r>
            <a:rPr lang="zh-CN" b="1"/>
            <a:t>数据库系统概述</a:t>
          </a:r>
          <a:endParaRPr lang="zh-CN"/>
        </a:p>
      </dgm:t>
    </dgm:pt>
    <dgm:pt modelId="{1ED79EEE-657A-4636-8DC5-4E2D2135C773}" type="parTrans" cxnId="{1328E393-6B63-4F5D-B91E-B77A3E0949D8}">
      <dgm:prSet/>
      <dgm:spPr/>
      <dgm:t>
        <a:bodyPr/>
        <a:lstStyle/>
        <a:p>
          <a:endParaRPr lang="zh-CN" altLang="en-US"/>
        </a:p>
      </dgm:t>
    </dgm:pt>
    <dgm:pt modelId="{1689A777-77ED-4EDC-B277-CAFA64F3B809}" type="sibTrans" cxnId="{1328E393-6B63-4F5D-B91E-B77A3E0949D8}">
      <dgm:prSet/>
      <dgm:spPr/>
      <dgm:t>
        <a:bodyPr/>
        <a:lstStyle/>
        <a:p>
          <a:endParaRPr lang="zh-CN" altLang="en-US"/>
        </a:p>
      </dgm:t>
    </dgm:pt>
    <dgm:pt modelId="{CA0B524A-CD42-4023-AB1D-3B5442564C71}">
      <dgm:prSet/>
      <dgm:spPr/>
      <dgm:t>
        <a:bodyPr/>
        <a:lstStyle/>
        <a:p>
          <a:r>
            <a:rPr lang="zh-CN" b="1" dirty="0"/>
            <a:t>数据库、数据库管理系统、数据库系统的定义</a:t>
          </a:r>
          <a:endParaRPr lang="zh-CN" dirty="0"/>
        </a:p>
      </dgm:t>
    </dgm:pt>
    <dgm:pt modelId="{3746BFAB-B237-4F45-9F6E-4795BCA66BE4}" type="parTrans" cxnId="{3A80DBB3-8AF4-4B3B-914F-68D0F678AC29}">
      <dgm:prSet/>
      <dgm:spPr/>
      <dgm:t>
        <a:bodyPr/>
        <a:lstStyle/>
        <a:p>
          <a:endParaRPr lang="zh-CN" altLang="en-US"/>
        </a:p>
      </dgm:t>
    </dgm:pt>
    <dgm:pt modelId="{A138EC69-F0A6-4484-902B-197D2154EF4A}" type="sibTrans" cxnId="{3A80DBB3-8AF4-4B3B-914F-68D0F678AC29}">
      <dgm:prSet/>
      <dgm:spPr/>
      <dgm:t>
        <a:bodyPr/>
        <a:lstStyle/>
        <a:p>
          <a:endParaRPr lang="zh-CN" altLang="en-US"/>
        </a:p>
      </dgm:t>
    </dgm:pt>
    <dgm:pt modelId="{3EEAA99D-C69A-4A20-9F2F-5FF4E3BDC4C9}">
      <dgm:prSet/>
      <dgm:spPr/>
      <dgm:t>
        <a:bodyPr/>
        <a:lstStyle/>
        <a:p>
          <a:r>
            <a:rPr lang="zh-CN" b="1" dirty="0"/>
            <a:t>数据管理的主要功能</a:t>
          </a:r>
          <a:endParaRPr lang="zh-CN" dirty="0"/>
        </a:p>
      </dgm:t>
    </dgm:pt>
    <dgm:pt modelId="{55FDD56F-8B36-478A-B289-B25718B20E2B}" type="parTrans" cxnId="{21CF1AD9-1D6F-4F0F-BF6E-01E7762AEABF}">
      <dgm:prSet/>
      <dgm:spPr/>
      <dgm:t>
        <a:bodyPr/>
        <a:lstStyle/>
        <a:p>
          <a:endParaRPr lang="zh-CN" altLang="en-US"/>
        </a:p>
      </dgm:t>
    </dgm:pt>
    <dgm:pt modelId="{AC41FD4C-2C88-4502-B979-C3568F4D786F}" type="sibTrans" cxnId="{21CF1AD9-1D6F-4F0F-BF6E-01E7762AEABF}">
      <dgm:prSet/>
      <dgm:spPr/>
      <dgm:t>
        <a:bodyPr/>
        <a:lstStyle/>
        <a:p>
          <a:endParaRPr lang="zh-CN" altLang="en-US"/>
        </a:p>
      </dgm:t>
    </dgm:pt>
    <dgm:pt modelId="{BF58A5F8-4226-4CC3-BB3E-586D542C4FA2}">
      <dgm:prSet/>
      <dgm:spPr/>
      <dgm:t>
        <a:bodyPr/>
        <a:lstStyle/>
        <a:p>
          <a:r>
            <a:rPr lang="zh-CN" b="1" dirty="0"/>
            <a:t>文件系统和数据库系统的比较</a:t>
          </a:r>
          <a:endParaRPr lang="zh-CN" dirty="0"/>
        </a:p>
      </dgm:t>
    </dgm:pt>
    <dgm:pt modelId="{789BDAB1-D730-4064-8DAF-A20A8B237ED6}" type="parTrans" cxnId="{EEDFE5F6-4978-4419-A017-7003E5F5717A}">
      <dgm:prSet/>
      <dgm:spPr/>
      <dgm:t>
        <a:bodyPr/>
        <a:lstStyle/>
        <a:p>
          <a:endParaRPr lang="zh-CN" altLang="en-US"/>
        </a:p>
      </dgm:t>
    </dgm:pt>
    <dgm:pt modelId="{FE52BE45-40CB-484C-8EFC-55C8E9A83615}" type="sibTrans" cxnId="{EEDFE5F6-4978-4419-A017-7003E5F5717A}">
      <dgm:prSet/>
      <dgm:spPr/>
      <dgm:t>
        <a:bodyPr/>
        <a:lstStyle/>
        <a:p>
          <a:endParaRPr lang="zh-CN" altLang="en-US"/>
        </a:p>
      </dgm:t>
    </dgm:pt>
    <dgm:pt modelId="{B1F36A6C-4C5B-4639-A495-073B099AC2F0}">
      <dgm:prSet/>
      <dgm:spPr/>
      <dgm:t>
        <a:bodyPr/>
        <a:lstStyle/>
        <a:p>
          <a:r>
            <a:rPr lang="zh-CN" b="1" dirty="0"/>
            <a:t>数据库系统的特点</a:t>
          </a:r>
          <a:endParaRPr lang="zh-CN" dirty="0"/>
        </a:p>
      </dgm:t>
    </dgm:pt>
    <dgm:pt modelId="{78D90187-71AB-4C24-99B8-D884C2AECF54}" type="parTrans" cxnId="{5CC7E43F-3BF9-4755-9C4F-480647F2BD9A}">
      <dgm:prSet/>
      <dgm:spPr/>
      <dgm:t>
        <a:bodyPr/>
        <a:lstStyle/>
        <a:p>
          <a:endParaRPr lang="zh-CN" altLang="en-US"/>
        </a:p>
      </dgm:t>
    </dgm:pt>
    <dgm:pt modelId="{292B1AD7-4E9C-4DAB-B016-867C85645327}" type="sibTrans" cxnId="{5CC7E43F-3BF9-4755-9C4F-480647F2BD9A}">
      <dgm:prSet/>
      <dgm:spPr/>
      <dgm:t>
        <a:bodyPr/>
        <a:lstStyle/>
        <a:p>
          <a:endParaRPr lang="zh-CN" altLang="en-US"/>
        </a:p>
      </dgm:t>
    </dgm:pt>
    <dgm:pt modelId="{FDC3E1C3-8486-40FA-A1FE-DF0466E8960C}">
      <dgm:prSet/>
      <dgm:spPr/>
      <dgm:t>
        <a:bodyPr/>
        <a:lstStyle/>
        <a:p>
          <a:r>
            <a:rPr lang="zh-CN" b="1"/>
            <a:t>数据模型</a:t>
          </a:r>
          <a:endParaRPr lang="zh-CN"/>
        </a:p>
      </dgm:t>
    </dgm:pt>
    <dgm:pt modelId="{3B64C97B-CD54-4ECB-87F4-32927746AC73}" type="parTrans" cxnId="{90823A74-24DE-4C84-ADD4-5B12A5C1F8D6}">
      <dgm:prSet/>
      <dgm:spPr/>
      <dgm:t>
        <a:bodyPr/>
        <a:lstStyle/>
        <a:p>
          <a:endParaRPr lang="zh-CN" altLang="en-US"/>
        </a:p>
      </dgm:t>
    </dgm:pt>
    <dgm:pt modelId="{A4B45C31-A95E-426D-A391-E345E6F0A7E9}" type="sibTrans" cxnId="{90823A74-24DE-4C84-ADD4-5B12A5C1F8D6}">
      <dgm:prSet/>
      <dgm:spPr/>
      <dgm:t>
        <a:bodyPr/>
        <a:lstStyle/>
        <a:p>
          <a:endParaRPr lang="zh-CN" altLang="en-US"/>
        </a:p>
      </dgm:t>
    </dgm:pt>
    <dgm:pt modelId="{681F9947-9A02-4261-8AE2-4FFEE986C480}">
      <dgm:prSet/>
      <dgm:spPr/>
      <dgm:t>
        <a:bodyPr/>
        <a:lstStyle/>
        <a:p>
          <a:r>
            <a:rPr lang="zh-CN" b="1"/>
            <a:t>数据模型的概念</a:t>
          </a:r>
          <a:endParaRPr lang="zh-CN"/>
        </a:p>
      </dgm:t>
    </dgm:pt>
    <dgm:pt modelId="{1268D125-040A-49F8-ACA8-CB465715C5D0}" type="parTrans" cxnId="{4D485CDC-B953-4CFC-9BBB-FC8DC98F840F}">
      <dgm:prSet/>
      <dgm:spPr/>
      <dgm:t>
        <a:bodyPr/>
        <a:lstStyle/>
        <a:p>
          <a:endParaRPr lang="zh-CN" altLang="en-US"/>
        </a:p>
      </dgm:t>
    </dgm:pt>
    <dgm:pt modelId="{3F858FA5-AE97-47E6-9D0C-3551D96C32F4}" type="sibTrans" cxnId="{4D485CDC-B953-4CFC-9BBB-FC8DC98F840F}">
      <dgm:prSet/>
      <dgm:spPr/>
      <dgm:t>
        <a:bodyPr/>
        <a:lstStyle/>
        <a:p>
          <a:endParaRPr lang="zh-CN" altLang="en-US"/>
        </a:p>
      </dgm:t>
    </dgm:pt>
    <dgm:pt modelId="{CB00F603-EE70-4FDC-8FC3-B470E1FA08F2}">
      <dgm:prSet/>
      <dgm:spPr/>
      <dgm:t>
        <a:bodyPr/>
        <a:lstStyle/>
        <a:p>
          <a:r>
            <a:rPr lang="zh-CN" b="1"/>
            <a:t>数据模型的三要素</a:t>
          </a:r>
          <a:endParaRPr lang="zh-CN"/>
        </a:p>
      </dgm:t>
    </dgm:pt>
    <dgm:pt modelId="{3E47CDDD-440D-4AEE-B847-6536DED6BC4F}" type="parTrans" cxnId="{7CA74BA7-15AB-4CF2-9AE5-6D64D320CF39}">
      <dgm:prSet/>
      <dgm:spPr/>
      <dgm:t>
        <a:bodyPr/>
        <a:lstStyle/>
        <a:p>
          <a:endParaRPr lang="zh-CN" altLang="en-US"/>
        </a:p>
      </dgm:t>
    </dgm:pt>
    <dgm:pt modelId="{71883C41-C055-4DC8-882D-65AD53E81A77}" type="sibTrans" cxnId="{7CA74BA7-15AB-4CF2-9AE5-6D64D320CF39}">
      <dgm:prSet/>
      <dgm:spPr/>
      <dgm:t>
        <a:bodyPr/>
        <a:lstStyle/>
        <a:p>
          <a:endParaRPr lang="zh-CN" altLang="en-US"/>
        </a:p>
      </dgm:t>
    </dgm:pt>
    <dgm:pt modelId="{8E08F856-B7F8-41A4-BB8F-00C57873402A}">
      <dgm:prSet/>
      <dgm:spPr/>
      <dgm:t>
        <a:bodyPr/>
        <a:lstStyle/>
        <a:p>
          <a:r>
            <a:rPr lang="zh-CN" b="1"/>
            <a:t>三种主要数据库模型</a:t>
          </a:r>
          <a:endParaRPr lang="zh-CN"/>
        </a:p>
      </dgm:t>
    </dgm:pt>
    <dgm:pt modelId="{33610214-B6A6-44B9-A5A3-FAD8DAB9A20B}" type="parTrans" cxnId="{8ADDB00D-1F42-4B49-ABC7-4DF8157B0CEF}">
      <dgm:prSet/>
      <dgm:spPr/>
      <dgm:t>
        <a:bodyPr/>
        <a:lstStyle/>
        <a:p>
          <a:endParaRPr lang="zh-CN" altLang="en-US"/>
        </a:p>
      </dgm:t>
    </dgm:pt>
    <dgm:pt modelId="{13BDDF2C-6BFD-48FC-8EFE-34A045ED45F8}" type="sibTrans" cxnId="{8ADDB00D-1F42-4B49-ABC7-4DF8157B0CEF}">
      <dgm:prSet/>
      <dgm:spPr/>
      <dgm:t>
        <a:bodyPr/>
        <a:lstStyle/>
        <a:p>
          <a:endParaRPr lang="zh-CN" altLang="en-US"/>
        </a:p>
      </dgm:t>
    </dgm:pt>
    <dgm:pt modelId="{AB9A92B6-23DD-4E53-A60D-948CB1094B49}" type="pres">
      <dgm:prSet presAssocID="{83CA2242-6444-4C89-BE3D-1D67ADB347A5}" presName="linear" presStyleCnt="0">
        <dgm:presLayoutVars>
          <dgm:animLvl val="lvl"/>
          <dgm:resizeHandles val="exact"/>
        </dgm:presLayoutVars>
      </dgm:prSet>
      <dgm:spPr/>
    </dgm:pt>
    <dgm:pt modelId="{589EB749-039A-494D-A5FA-819B8BD4CBE1}" type="pres">
      <dgm:prSet presAssocID="{3C88D1A0-7FC9-424F-8FF3-3CDD4B2413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5A40A6-3BB6-4715-B26D-9C98265A2EB1}" type="pres">
      <dgm:prSet presAssocID="{3C88D1A0-7FC9-424F-8FF3-3CDD4B2413DE}" presName="childText" presStyleLbl="revTx" presStyleIdx="0" presStyleCnt="2">
        <dgm:presLayoutVars>
          <dgm:bulletEnabled val="1"/>
        </dgm:presLayoutVars>
      </dgm:prSet>
      <dgm:spPr/>
    </dgm:pt>
    <dgm:pt modelId="{CEF5A00F-3644-48EF-A4A1-1CC185DE2ED9}" type="pres">
      <dgm:prSet presAssocID="{FDC3E1C3-8486-40FA-A1FE-DF0466E896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7BBC02-9F75-41D3-8D89-1EE037E865B6}" type="pres">
      <dgm:prSet presAssocID="{FDC3E1C3-8486-40FA-A1FE-DF0466E8960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DDB00D-1F42-4B49-ABC7-4DF8157B0CEF}" srcId="{FDC3E1C3-8486-40FA-A1FE-DF0466E8960C}" destId="{8E08F856-B7F8-41A4-BB8F-00C57873402A}" srcOrd="2" destOrd="0" parTransId="{33610214-B6A6-44B9-A5A3-FAD8DAB9A20B}" sibTransId="{13BDDF2C-6BFD-48FC-8EFE-34A045ED45F8}"/>
    <dgm:cxn modelId="{D11B3514-65E0-4127-950B-086DE41C4717}" type="presOf" srcId="{8E08F856-B7F8-41A4-BB8F-00C57873402A}" destId="{BF7BBC02-9F75-41D3-8D89-1EE037E865B6}" srcOrd="0" destOrd="2" presId="urn:microsoft.com/office/officeart/2005/8/layout/vList2"/>
    <dgm:cxn modelId="{5CC7E43F-3BF9-4755-9C4F-480647F2BD9A}" srcId="{3C88D1A0-7FC9-424F-8FF3-3CDD4B2413DE}" destId="{B1F36A6C-4C5B-4639-A495-073B099AC2F0}" srcOrd="3" destOrd="0" parTransId="{78D90187-71AB-4C24-99B8-D884C2AECF54}" sibTransId="{292B1AD7-4E9C-4DAB-B016-867C85645327}"/>
    <dgm:cxn modelId="{3A03E85E-878C-4F14-8ED5-515F1E1B056C}" type="presOf" srcId="{BF58A5F8-4226-4CC3-BB3E-586D542C4FA2}" destId="{805A40A6-3BB6-4715-B26D-9C98265A2EB1}" srcOrd="0" destOrd="2" presId="urn:microsoft.com/office/officeart/2005/8/layout/vList2"/>
    <dgm:cxn modelId="{9ABB6264-D4A3-481C-9079-48201097A6C9}" type="presOf" srcId="{FDC3E1C3-8486-40FA-A1FE-DF0466E8960C}" destId="{CEF5A00F-3644-48EF-A4A1-1CC185DE2ED9}" srcOrd="0" destOrd="0" presId="urn:microsoft.com/office/officeart/2005/8/layout/vList2"/>
    <dgm:cxn modelId="{90823A74-24DE-4C84-ADD4-5B12A5C1F8D6}" srcId="{83CA2242-6444-4C89-BE3D-1D67ADB347A5}" destId="{FDC3E1C3-8486-40FA-A1FE-DF0466E8960C}" srcOrd="1" destOrd="0" parTransId="{3B64C97B-CD54-4ECB-87F4-32927746AC73}" sibTransId="{A4B45C31-A95E-426D-A391-E345E6F0A7E9}"/>
    <dgm:cxn modelId="{1EDEB776-80D0-4D63-ACB9-F1EF5F9C1B24}" type="presOf" srcId="{CA0B524A-CD42-4023-AB1D-3B5442564C71}" destId="{805A40A6-3BB6-4715-B26D-9C98265A2EB1}" srcOrd="0" destOrd="0" presId="urn:microsoft.com/office/officeart/2005/8/layout/vList2"/>
    <dgm:cxn modelId="{7600EE85-A89B-4499-8651-F1287BD63BD3}" type="presOf" srcId="{3C88D1A0-7FC9-424F-8FF3-3CDD4B2413DE}" destId="{589EB749-039A-494D-A5FA-819B8BD4CBE1}" srcOrd="0" destOrd="0" presId="urn:microsoft.com/office/officeart/2005/8/layout/vList2"/>
    <dgm:cxn modelId="{1328E393-6B63-4F5D-B91E-B77A3E0949D8}" srcId="{83CA2242-6444-4C89-BE3D-1D67ADB347A5}" destId="{3C88D1A0-7FC9-424F-8FF3-3CDD4B2413DE}" srcOrd="0" destOrd="0" parTransId="{1ED79EEE-657A-4636-8DC5-4E2D2135C773}" sibTransId="{1689A777-77ED-4EDC-B277-CAFA64F3B809}"/>
    <dgm:cxn modelId="{7CA74BA7-15AB-4CF2-9AE5-6D64D320CF39}" srcId="{FDC3E1C3-8486-40FA-A1FE-DF0466E8960C}" destId="{CB00F603-EE70-4FDC-8FC3-B470E1FA08F2}" srcOrd="1" destOrd="0" parTransId="{3E47CDDD-440D-4AEE-B847-6536DED6BC4F}" sibTransId="{71883C41-C055-4DC8-882D-65AD53E81A77}"/>
    <dgm:cxn modelId="{9E70DBA8-0B3A-4C0C-825A-1DFF2A2A8347}" type="presOf" srcId="{B1F36A6C-4C5B-4639-A495-073B099AC2F0}" destId="{805A40A6-3BB6-4715-B26D-9C98265A2EB1}" srcOrd="0" destOrd="3" presId="urn:microsoft.com/office/officeart/2005/8/layout/vList2"/>
    <dgm:cxn modelId="{3A80DBB3-8AF4-4B3B-914F-68D0F678AC29}" srcId="{3C88D1A0-7FC9-424F-8FF3-3CDD4B2413DE}" destId="{CA0B524A-CD42-4023-AB1D-3B5442564C71}" srcOrd="0" destOrd="0" parTransId="{3746BFAB-B237-4F45-9F6E-4795BCA66BE4}" sibTransId="{A138EC69-F0A6-4484-902B-197D2154EF4A}"/>
    <dgm:cxn modelId="{54FBEABD-C0DD-4E80-860D-FA76970D924F}" type="presOf" srcId="{3EEAA99D-C69A-4A20-9F2F-5FF4E3BDC4C9}" destId="{805A40A6-3BB6-4715-B26D-9C98265A2EB1}" srcOrd="0" destOrd="1" presId="urn:microsoft.com/office/officeart/2005/8/layout/vList2"/>
    <dgm:cxn modelId="{21CF1AD9-1D6F-4F0F-BF6E-01E7762AEABF}" srcId="{3C88D1A0-7FC9-424F-8FF3-3CDD4B2413DE}" destId="{3EEAA99D-C69A-4A20-9F2F-5FF4E3BDC4C9}" srcOrd="1" destOrd="0" parTransId="{55FDD56F-8B36-478A-B289-B25718B20E2B}" sibTransId="{AC41FD4C-2C88-4502-B979-C3568F4D786F}"/>
    <dgm:cxn modelId="{4D485CDC-B953-4CFC-9BBB-FC8DC98F840F}" srcId="{FDC3E1C3-8486-40FA-A1FE-DF0466E8960C}" destId="{681F9947-9A02-4261-8AE2-4FFEE986C480}" srcOrd="0" destOrd="0" parTransId="{1268D125-040A-49F8-ACA8-CB465715C5D0}" sibTransId="{3F858FA5-AE97-47E6-9D0C-3551D96C32F4}"/>
    <dgm:cxn modelId="{9DEF04E3-1B69-41C6-9EA9-4BACC22023E6}" type="presOf" srcId="{681F9947-9A02-4261-8AE2-4FFEE986C480}" destId="{BF7BBC02-9F75-41D3-8D89-1EE037E865B6}" srcOrd="0" destOrd="0" presId="urn:microsoft.com/office/officeart/2005/8/layout/vList2"/>
    <dgm:cxn modelId="{6CAD41E9-A5A0-47F3-8522-191487636D0E}" type="presOf" srcId="{CB00F603-EE70-4FDC-8FC3-B470E1FA08F2}" destId="{BF7BBC02-9F75-41D3-8D89-1EE037E865B6}" srcOrd="0" destOrd="1" presId="urn:microsoft.com/office/officeart/2005/8/layout/vList2"/>
    <dgm:cxn modelId="{EEDFE5F6-4978-4419-A017-7003E5F5717A}" srcId="{3C88D1A0-7FC9-424F-8FF3-3CDD4B2413DE}" destId="{BF58A5F8-4226-4CC3-BB3E-586D542C4FA2}" srcOrd="2" destOrd="0" parTransId="{789BDAB1-D730-4064-8DAF-A20A8B237ED6}" sibTransId="{FE52BE45-40CB-484C-8EFC-55C8E9A83615}"/>
    <dgm:cxn modelId="{0AB732FB-CAF6-4812-BD5A-1AB85A6735F1}" type="presOf" srcId="{83CA2242-6444-4C89-BE3D-1D67ADB347A5}" destId="{AB9A92B6-23DD-4E53-A60D-948CB1094B49}" srcOrd="0" destOrd="0" presId="urn:microsoft.com/office/officeart/2005/8/layout/vList2"/>
    <dgm:cxn modelId="{C654DF14-32B9-49A3-8243-DD94D8E6608A}" type="presParOf" srcId="{AB9A92B6-23DD-4E53-A60D-948CB1094B49}" destId="{589EB749-039A-494D-A5FA-819B8BD4CBE1}" srcOrd="0" destOrd="0" presId="urn:microsoft.com/office/officeart/2005/8/layout/vList2"/>
    <dgm:cxn modelId="{15E1D5E5-92EC-43C7-BA0F-A453D52ECA4B}" type="presParOf" srcId="{AB9A92B6-23DD-4E53-A60D-948CB1094B49}" destId="{805A40A6-3BB6-4715-B26D-9C98265A2EB1}" srcOrd="1" destOrd="0" presId="urn:microsoft.com/office/officeart/2005/8/layout/vList2"/>
    <dgm:cxn modelId="{C9DF0F2F-5233-4992-ABB0-8A080F64D4A7}" type="presParOf" srcId="{AB9A92B6-23DD-4E53-A60D-948CB1094B49}" destId="{CEF5A00F-3644-48EF-A4A1-1CC185DE2ED9}" srcOrd="2" destOrd="0" presId="urn:microsoft.com/office/officeart/2005/8/layout/vList2"/>
    <dgm:cxn modelId="{61668A7D-F92B-47BB-81A4-882730AA158E}" type="presParOf" srcId="{AB9A92B6-23DD-4E53-A60D-948CB1094B49}" destId="{BF7BBC02-9F75-41D3-8D89-1EE037E865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2996A-5AB1-458A-80EC-BF59E7341C1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8155F38-F66A-454E-B0CD-C71785CDCB9C}">
      <dgm:prSet/>
      <dgm:spPr/>
      <dgm:t>
        <a:bodyPr/>
        <a:lstStyle/>
        <a:p>
          <a:r>
            <a:rPr lang="zh-CN" b="1"/>
            <a:t>数据库系统内部的系统结构</a:t>
          </a:r>
          <a:endParaRPr lang="zh-CN"/>
        </a:p>
      </dgm:t>
    </dgm:pt>
    <dgm:pt modelId="{80628CE0-7C04-426E-8E19-D8A892A9AAA4}" type="parTrans" cxnId="{C2647F1C-9A2A-405A-BBA5-75ED5DDFE8C5}">
      <dgm:prSet/>
      <dgm:spPr/>
      <dgm:t>
        <a:bodyPr/>
        <a:lstStyle/>
        <a:p>
          <a:endParaRPr lang="zh-CN" altLang="en-US"/>
        </a:p>
      </dgm:t>
    </dgm:pt>
    <dgm:pt modelId="{A005EE1C-389B-49E2-8DB9-2DD28ABCBAC2}" type="sibTrans" cxnId="{C2647F1C-9A2A-405A-BBA5-75ED5DDFE8C5}">
      <dgm:prSet/>
      <dgm:spPr/>
      <dgm:t>
        <a:bodyPr/>
        <a:lstStyle/>
        <a:p>
          <a:endParaRPr lang="zh-CN" altLang="en-US"/>
        </a:p>
      </dgm:t>
    </dgm:pt>
    <dgm:pt modelId="{FD300663-8FBB-4DB0-9F10-5FF15EF6D512}">
      <dgm:prSet/>
      <dgm:spPr/>
      <dgm:t>
        <a:bodyPr/>
        <a:lstStyle/>
        <a:p>
          <a:r>
            <a:rPr lang="zh-CN" b="1"/>
            <a:t>模式、外模式和内模式的定义</a:t>
          </a:r>
          <a:endParaRPr lang="zh-CN"/>
        </a:p>
      </dgm:t>
    </dgm:pt>
    <dgm:pt modelId="{65449D6F-BA47-4C8C-A72D-0C571405AFD7}" type="parTrans" cxnId="{C6C835A0-F6AF-4E88-A914-1A5F7740C512}">
      <dgm:prSet/>
      <dgm:spPr/>
      <dgm:t>
        <a:bodyPr/>
        <a:lstStyle/>
        <a:p>
          <a:endParaRPr lang="zh-CN" altLang="en-US"/>
        </a:p>
      </dgm:t>
    </dgm:pt>
    <dgm:pt modelId="{60A7EB86-1F8F-4088-8BA1-0802AB379DBB}" type="sibTrans" cxnId="{C6C835A0-F6AF-4E88-A914-1A5F7740C512}">
      <dgm:prSet/>
      <dgm:spPr/>
      <dgm:t>
        <a:bodyPr/>
        <a:lstStyle/>
        <a:p>
          <a:endParaRPr lang="zh-CN" altLang="en-US"/>
        </a:p>
      </dgm:t>
    </dgm:pt>
    <dgm:pt modelId="{DAE23FF4-F29C-4D7A-BF6E-721E9F41E2C9}">
      <dgm:prSet/>
      <dgm:spPr/>
      <dgm:t>
        <a:bodyPr/>
        <a:lstStyle/>
        <a:p>
          <a:r>
            <a:rPr lang="zh-CN" b="1"/>
            <a:t>数据库系统三级模式结构</a:t>
          </a:r>
          <a:endParaRPr lang="zh-CN"/>
        </a:p>
      </dgm:t>
    </dgm:pt>
    <dgm:pt modelId="{E17DD3B5-5A0B-42DD-AA4B-E18D5B9E5AD1}" type="parTrans" cxnId="{297570F8-CC2A-40B0-9374-D769693AF390}">
      <dgm:prSet/>
      <dgm:spPr/>
      <dgm:t>
        <a:bodyPr/>
        <a:lstStyle/>
        <a:p>
          <a:endParaRPr lang="zh-CN" altLang="en-US"/>
        </a:p>
      </dgm:t>
    </dgm:pt>
    <dgm:pt modelId="{A291DFC5-15F4-43BB-B99C-4AF40888A57D}" type="sibTrans" cxnId="{297570F8-CC2A-40B0-9374-D769693AF390}">
      <dgm:prSet/>
      <dgm:spPr/>
      <dgm:t>
        <a:bodyPr/>
        <a:lstStyle/>
        <a:p>
          <a:endParaRPr lang="zh-CN" altLang="en-US"/>
        </a:p>
      </dgm:t>
    </dgm:pt>
    <dgm:pt modelId="{49C92DC1-3FAD-4862-A66A-102A97970381}">
      <dgm:prSet/>
      <dgm:spPr/>
      <dgm:t>
        <a:bodyPr/>
        <a:lstStyle/>
        <a:p>
          <a:r>
            <a:rPr lang="zh-CN" b="1"/>
            <a:t>数据库系统两层映像系统结构</a:t>
          </a:r>
          <a:endParaRPr lang="zh-CN"/>
        </a:p>
      </dgm:t>
    </dgm:pt>
    <dgm:pt modelId="{1E1DB11A-E114-469E-850B-E255E29D31AC}" type="parTrans" cxnId="{BAC95D9F-A13D-4442-BA91-AB86681B121A}">
      <dgm:prSet/>
      <dgm:spPr/>
      <dgm:t>
        <a:bodyPr/>
        <a:lstStyle/>
        <a:p>
          <a:endParaRPr lang="zh-CN" altLang="en-US"/>
        </a:p>
      </dgm:t>
    </dgm:pt>
    <dgm:pt modelId="{004A3B23-D104-4B0A-BD16-B39720F5036A}" type="sibTrans" cxnId="{BAC95D9F-A13D-4442-BA91-AB86681B121A}">
      <dgm:prSet/>
      <dgm:spPr/>
      <dgm:t>
        <a:bodyPr/>
        <a:lstStyle/>
        <a:p>
          <a:endParaRPr lang="zh-CN" altLang="en-US"/>
        </a:p>
      </dgm:t>
    </dgm:pt>
    <dgm:pt modelId="{7C3C1E8A-4326-4F0E-8AF0-BA836115841F}">
      <dgm:prSet/>
      <dgm:spPr/>
      <dgm:t>
        <a:bodyPr/>
        <a:lstStyle/>
        <a:p>
          <a:r>
            <a:rPr lang="zh-CN" b="1"/>
            <a:t>如何实现数据的逻辑独立性</a:t>
          </a:r>
          <a:endParaRPr lang="zh-CN"/>
        </a:p>
      </dgm:t>
    </dgm:pt>
    <dgm:pt modelId="{3EA53220-C87B-4FD2-842C-AD5AF12CECCB}" type="parTrans" cxnId="{26DD18AC-D99A-4047-9D0B-4B593B7B0581}">
      <dgm:prSet/>
      <dgm:spPr/>
      <dgm:t>
        <a:bodyPr/>
        <a:lstStyle/>
        <a:p>
          <a:endParaRPr lang="zh-CN" altLang="en-US"/>
        </a:p>
      </dgm:t>
    </dgm:pt>
    <dgm:pt modelId="{42DA2168-BFEF-4FC2-B9BC-3F286720F92F}" type="sibTrans" cxnId="{26DD18AC-D99A-4047-9D0B-4B593B7B0581}">
      <dgm:prSet/>
      <dgm:spPr/>
      <dgm:t>
        <a:bodyPr/>
        <a:lstStyle/>
        <a:p>
          <a:endParaRPr lang="zh-CN" altLang="en-US"/>
        </a:p>
      </dgm:t>
    </dgm:pt>
    <dgm:pt modelId="{757A428E-4A9B-4765-B555-CEC561B8EF1B}">
      <dgm:prSet/>
      <dgm:spPr/>
      <dgm:t>
        <a:bodyPr/>
        <a:lstStyle/>
        <a:p>
          <a:r>
            <a:rPr lang="zh-CN" b="1"/>
            <a:t>如何实现数据的物理独立性</a:t>
          </a:r>
          <a:endParaRPr lang="zh-CN"/>
        </a:p>
      </dgm:t>
    </dgm:pt>
    <dgm:pt modelId="{9E835D22-AA1A-46F0-AAD4-4171B4CDA89B}" type="parTrans" cxnId="{38DE3C66-AFBD-4667-8584-1194E12D2E90}">
      <dgm:prSet/>
      <dgm:spPr/>
      <dgm:t>
        <a:bodyPr/>
        <a:lstStyle/>
        <a:p>
          <a:endParaRPr lang="zh-CN" altLang="en-US"/>
        </a:p>
      </dgm:t>
    </dgm:pt>
    <dgm:pt modelId="{BEA1843F-C976-4095-B6C2-5E2D7801D4A7}" type="sibTrans" cxnId="{38DE3C66-AFBD-4667-8584-1194E12D2E90}">
      <dgm:prSet/>
      <dgm:spPr/>
      <dgm:t>
        <a:bodyPr/>
        <a:lstStyle/>
        <a:p>
          <a:endParaRPr lang="zh-CN" altLang="en-US"/>
        </a:p>
      </dgm:t>
    </dgm:pt>
    <dgm:pt modelId="{0B71AFA3-06C9-403C-8712-97EFD1D87058}">
      <dgm:prSet/>
      <dgm:spPr/>
      <dgm:t>
        <a:bodyPr/>
        <a:lstStyle/>
        <a:p>
          <a:r>
            <a:rPr lang="zh-CN" b="1"/>
            <a:t>数据库系统的组成</a:t>
          </a:r>
          <a:endParaRPr lang="zh-CN"/>
        </a:p>
      </dgm:t>
    </dgm:pt>
    <dgm:pt modelId="{46DDC8FA-FAE3-47E8-995A-81CF0D0D6B44}" type="parTrans" cxnId="{5B175576-3442-44BF-877E-1C05615E9E07}">
      <dgm:prSet/>
      <dgm:spPr/>
      <dgm:t>
        <a:bodyPr/>
        <a:lstStyle/>
        <a:p>
          <a:endParaRPr lang="zh-CN" altLang="en-US"/>
        </a:p>
      </dgm:t>
    </dgm:pt>
    <dgm:pt modelId="{826FD468-9715-4989-99FE-901E1AEDC564}" type="sibTrans" cxnId="{5B175576-3442-44BF-877E-1C05615E9E07}">
      <dgm:prSet/>
      <dgm:spPr/>
      <dgm:t>
        <a:bodyPr/>
        <a:lstStyle/>
        <a:p>
          <a:endParaRPr lang="zh-CN" altLang="en-US"/>
        </a:p>
      </dgm:t>
    </dgm:pt>
    <dgm:pt modelId="{EFEFF6AE-358E-4F7C-85D8-0643A0762574}" type="pres">
      <dgm:prSet presAssocID="{FD62996A-5AB1-458A-80EC-BF59E7341C1B}" presName="linear" presStyleCnt="0">
        <dgm:presLayoutVars>
          <dgm:animLvl val="lvl"/>
          <dgm:resizeHandles val="exact"/>
        </dgm:presLayoutVars>
      </dgm:prSet>
      <dgm:spPr/>
    </dgm:pt>
    <dgm:pt modelId="{F972ADEF-CCA1-43F9-81FB-18B0C597A8F9}" type="pres">
      <dgm:prSet presAssocID="{98155F38-F66A-454E-B0CD-C71785CDCB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286ECF-3106-4ADC-B5A9-8BD26676B97E}" type="pres">
      <dgm:prSet presAssocID="{98155F38-F66A-454E-B0CD-C71785CDCB9C}" presName="childText" presStyleLbl="revTx" presStyleIdx="0" presStyleCnt="1">
        <dgm:presLayoutVars>
          <dgm:bulletEnabled val="1"/>
        </dgm:presLayoutVars>
      </dgm:prSet>
      <dgm:spPr/>
    </dgm:pt>
    <dgm:pt modelId="{1206A1E7-2B71-41A9-8160-947101E67E9C}" type="pres">
      <dgm:prSet presAssocID="{0B71AFA3-06C9-403C-8712-97EFD1D8705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7D6018-1D05-4F93-8BB3-19F0E5A124AB}" type="presOf" srcId="{DAE23FF4-F29C-4D7A-BF6E-721E9F41E2C9}" destId="{62286ECF-3106-4ADC-B5A9-8BD26676B97E}" srcOrd="0" destOrd="1" presId="urn:microsoft.com/office/officeart/2005/8/layout/vList2"/>
    <dgm:cxn modelId="{3438591B-85E4-4320-8842-A8A863DC3D8B}" type="presOf" srcId="{7C3C1E8A-4326-4F0E-8AF0-BA836115841F}" destId="{62286ECF-3106-4ADC-B5A9-8BD26676B97E}" srcOrd="0" destOrd="3" presId="urn:microsoft.com/office/officeart/2005/8/layout/vList2"/>
    <dgm:cxn modelId="{C2647F1C-9A2A-405A-BBA5-75ED5DDFE8C5}" srcId="{FD62996A-5AB1-458A-80EC-BF59E7341C1B}" destId="{98155F38-F66A-454E-B0CD-C71785CDCB9C}" srcOrd="0" destOrd="0" parTransId="{80628CE0-7C04-426E-8E19-D8A892A9AAA4}" sibTransId="{A005EE1C-389B-49E2-8DB9-2DD28ABCBAC2}"/>
    <dgm:cxn modelId="{38DE3C66-AFBD-4667-8584-1194E12D2E90}" srcId="{98155F38-F66A-454E-B0CD-C71785CDCB9C}" destId="{757A428E-4A9B-4765-B555-CEC561B8EF1B}" srcOrd="4" destOrd="0" parTransId="{9E835D22-AA1A-46F0-AAD4-4171B4CDA89B}" sibTransId="{BEA1843F-C976-4095-B6C2-5E2D7801D4A7}"/>
    <dgm:cxn modelId="{5B175576-3442-44BF-877E-1C05615E9E07}" srcId="{FD62996A-5AB1-458A-80EC-BF59E7341C1B}" destId="{0B71AFA3-06C9-403C-8712-97EFD1D87058}" srcOrd="1" destOrd="0" parTransId="{46DDC8FA-FAE3-47E8-995A-81CF0D0D6B44}" sibTransId="{826FD468-9715-4989-99FE-901E1AEDC564}"/>
    <dgm:cxn modelId="{37C22283-A6AA-4EDC-800E-3D2F97D8D256}" type="presOf" srcId="{49C92DC1-3FAD-4862-A66A-102A97970381}" destId="{62286ECF-3106-4ADC-B5A9-8BD26676B97E}" srcOrd="0" destOrd="2" presId="urn:microsoft.com/office/officeart/2005/8/layout/vList2"/>
    <dgm:cxn modelId="{BAC95D9F-A13D-4442-BA91-AB86681B121A}" srcId="{98155F38-F66A-454E-B0CD-C71785CDCB9C}" destId="{49C92DC1-3FAD-4862-A66A-102A97970381}" srcOrd="2" destOrd="0" parTransId="{1E1DB11A-E114-469E-850B-E255E29D31AC}" sibTransId="{004A3B23-D104-4B0A-BD16-B39720F5036A}"/>
    <dgm:cxn modelId="{1FC26D9F-BA0C-4598-86D1-095A8E387250}" type="presOf" srcId="{757A428E-4A9B-4765-B555-CEC561B8EF1B}" destId="{62286ECF-3106-4ADC-B5A9-8BD26676B97E}" srcOrd="0" destOrd="4" presId="urn:microsoft.com/office/officeart/2005/8/layout/vList2"/>
    <dgm:cxn modelId="{C6C835A0-F6AF-4E88-A914-1A5F7740C512}" srcId="{98155F38-F66A-454E-B0CD-C71785CDCB9C}" destId="{FD300663-8FBB-4DB0-9F10-5FF15EF6D512}" srcOrd="0" destOrd="0" parTransId="{65449D6F-BA47-4C8C-A72D-0C571405AFD7}" sibTransId="{60A7EB86-1F8F-4088-8BA1-0802AB379DBB}"/>
    <dgm:cxn modelId="{228218AB-D36E-4144-B03E-FC6C7901B3AF}" type="presOf" srcId="{98155F38-F66A-454E-B0CD-C71785CDCB9C}" destId="{F972ADEF-CCA1-43F9-81FB-18B0C597A8F9}" srcOrd="0" destOrd="0" presId="urn:microsoft.com/office/officeart/2005/8/layout/vList2"/>
    <dgm:cxn modelId="{45383AAB-FBE6-4FEA-8762-C7D3F5818D3E}" type="presOf" srcId="{0B71AFA3-06C9-403C-8712-97EFD1D87058}" destId="{1206A1E7-2B71-41A9-8160-947101E67E9C}" srcOrd="0" destOrd="0" presId="urn:microsoft.com/office/officeart/2005/8/layout/vList2"/>
    <dgm:cxn modelId="{26DD18AC-D99A-4047-9D0B-4B593B7B0581}" srcId="{98155F38-F66A-454E-B0CD-C71785CDCB9C}" destId="{7C3C1E8A-4326-4F0E-8AF0-BA836115841F}" srcOrd="3" destOrd="0" parTransId="{3EA53220-C87B-4FD2-842C-AD5AF12CECCB}" sibTransId="{42DA2168-BFEF-4FC2-B9BC-3F286720F92F}"/>
    <dgm:cxn modelId="{85F402C4-85C5-4E54-A722-ED48697B44FD}" type="presOf" srcId="{FD62996A-5AB1-458A-80EC-BF59E7341C1B}" destId="{EFEFF6AE-358E-4F7C-85D8-0643A0762574}" srcOrd="0" destOrd="0" presId="urn:microsoft.com/office/officeart/2005/8/layout/vList2"/>
    <dgm:cxn modelId="{C7B656F3-800B-4230-A9D4-B39D915B5582}" type="presOf" srcId="{FD300663-8FBB-4DB0-9F10-5FF15EF6D512}" destId="{62286ECF-3106-4ADC-B5A9-8BD26676B97E}" srcOrd="0" destOrd="0" presId="urn:microsoft.com/office/officeart/2005/8/layout/vList2"/>
    <dgm:cxn modelId="{297570F8-CC2A-40B0-9374-D769693AF390}" srcId="{98155F38-F66A-454E-B0CD-C71785CDCB9C}" destId="{DAE23FF4-F29C-4D7A-BF6E-721E9F41E2C9}" srcOrd="1" destOrd="0" parTransId="{E17DD3B5-5A0B-42DD-AA4B-E18D5B9E5AD1}" sibTransId="{A291DFC5-15F4-43BB-B99C-4AF40888A57D}"/>
    <dgm:cxn modelId="{D9A690B1-B806-4E75-84AD-75FA68BEAD26}" type="presParOf" srcId="{EFEFF6AE-358E-4F7C-85D8-0643A0762574}" destId="{F972ADEF-CCA1-43F9-81FB-18B0C597A8F9}" srcOrd="0" destOrd="0" presId="urn:microsoft.com/office/officeart/2005/8/layout/vList2"/>
    <dgm:cxn modelId="{3995EB1D-1503-454D-BB44-7032EAB9246B}" type="presParOf" srcId="{EFEFF6AE-358E-4F7C-85D8-0643A0762574}" destId="{62286ECF-3106-4ADC-B5A9-8BD26676B97E}" srcOrd="1" destOrd="0" presId="urn:microsoft.com/office/officeart/2005/8/layout/vList2"/>
    <dgm:cxn modelId="{FD6E28DD-30CA-4A17-8359-082613DF8EC5}" type="presParOf" srcId="{EFEFF6AE-358E-4F7C-85D8-0643A0762574}" destId="{1206A1E7-2B71-41A9-8160-947101E67E9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FEA1E8-650E-479E-B6AB-70604F12FE6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1D9F347-6130-4E64-92D4-EFF655C81B76}">
      <dgm:prSet/>
      <dgm:spPr/>
      <dgm:t>
        <a:bodyPr/>
        <a:lstStyle/>
        <a:p>
          <a:r>
            <a:rPr lang="zh-CN" b="1"/>
            <a:t>关系数据库系统是目前使用最广泛的数据库系统 </a:t>
          </a:r>
          <a:endParaRPr lang="zh-CN"/>
        </a:p>
      </dgm:t>
    </dgm:pt>
    <dgm:pt modelId="{5CF21DAB-66AE-4CF6-96AC-19C52221061D}" type="parTrans" cxnId="{B4F78155-F1DD-4346-84B6-65D77E9911D1}">
      <dgm:prSet/>
      <dgm:spPr/>
      <dgm:t>
        <a:bodyPr/>
        <a:lstStyle/>
        <a:p>
          <a:endParaRPr lang="zh-CN" altLang="en-US"/>
        </a:p>
      </dgm:t>
    </dgm:pt>
    <dgm:pt modelId="{57487BC0-B44C-4F93-8369-468404619481}" type="sibTrans" cxnId="{B4F78155-F1DD-4346-84B6-65D77E9911D1}">
      <dgm:prSet/>
      <dgm:spPr/>
      <dgm:t>
        <a:bodyPr/>
        <a:lstStyle/>
        <a:p>
          <a:endParaRPr lang="zh-CN" altLang="en-US"/>
        </a:p>
      </dgm:t>
    </dgm:pt>
    <dgm:pt modelId="{49BAFEDE-3355-4866-8E0F-1C40A27C922A}">
      <dgm:prSet/>
      <dgm:spPr/>
      <dgm:t>
        <a:bodyPr/>
        <a:lstStyle/>
        <a:p>
          <a:r>
            <a:rPr lang="zh-CN" b="1"/>
            <a:t>关系数据库系统与非关系数据库系统的区别：</a:t>
          </a:r>
          <a:endParaRPr lang="zh-CN"/>
        </a:p>
      </dgm:t>
    </dgm:pt>
    <dgm:pt modelId="{E4B2DFE9-29EB-4B71-A2FB-F05FF7B6A321}" type="parTrans" cxnId="{509C4E0B-3B3F-4C5D-B7DC-1A530DF61EC0}">
      <dgm:prSet/>
      <dgm:spPr/>
      <dgm:t>
        <a:bodyPr/>
        <a:lstStyle/>
        <a:p>
          <a:endParaRPr lang="zh-CN" altLang="en-US"/>
        </a:p>
      </dgm:t>
    </dgm:pt>
    <dgm:pt modelId="{D7F0F297-CEF4-4151-824A-169E1822C22A}" type="sibTrans" cxnId="{509C4E0B-3B3F-4C5D-B7DC-1A530DF61EC0}">
      <dgm:prSet/>
      <dgm:spPr/>
      <dgm:t>
        <a:bodyPr/>
        <a:lstStyle/>
        <a:p>
          <a:endParaRPr lang="zh-CN" altLang="en-US"/>
        </a:p>
      </dgm:t>
    </dgm:pt>
    <dgm:pt modelId="{EA938BE9-BCBA-43D8-A32D-DC513E0FABED}">
      <dgm:prSet/>
      <dgm:spPr/>
      <dgm:t>
        <a:bodyPr/>
        <a:lstStyle/>
        <a:p>
          <a:r>
            <a:rPr lang="zh-CN" b="1"/>
            <a:t>关系系统只有“表”这一种数据结构</a:t>
          </a:r>
          <a:endParaRPr lang="zh-CN"/>
        </a:p>
      </dgm:t>
    </dgm:pt>
    <dgm:pt modelId="{E54A04D8-3466-465D-939A-F0408F48FB6B}" type="parTrans" cxnId="{A6E92185-4B64-4027-B2F8-F977C233C271}">
      <dgm:prSet/>
      <dgm:spPr/>
      <dgm:t>
        <a:bodyPr/>
        <a:lstStyle/>
        <a:p>
          <a:endParaRPr lang="zh-CN" altLang="en-US"/>
        </a:p>
      </dgm:t>
    </dgm:pt>
    <dgm:pt modelId="{FFEB619A-15E1-49E1-BD7C-830F9B3AB38F}" type="sibTrans" cxnId="{A6E92185-4B64-4027-B2F8-F977C233C271}">
      <dgm:prSet/>
      <dgm:spPr/>
      <dgm:t>
        <a:bodyPr/>
        <a:lstStyle/>
        <a:p>
          <a:endParaRPr lang="zh-CN" altLang="en-US"/>
        </a:p>
      </dgm:t>
    </dgm:pt>
    <dgm:pt modelId="{A1624F99-F4C0-4D46-8A8F-35345292A0F6}">
      <dgm:prSet/>
      <dgm:spPr/>
      <dgm:t>
        <a:bodyPr/>
        <a:lstStyle/>
        <a:p>
          <a:r>
            <a:rPr lang="zh-CN" b="1"/>
            <a:t>非关系数据库系统还有其他数据结构，以及对这些数据结构的操作 </a:t>
          </a:r>
          <a:endParaRPr lang="zh-CN"/>
        </a:p>
      </dgm:t>
    </dgm:pt>
    <dgm:pt modelId="{0F86D51F-B7A8-4D67-87E0-62A910D26262}" type="parTrans" cxnId="{9C951EF2-3649-4F17-98BC-52B2B95E0277}">
      <dgm:prSet/>
      <dgm:spPr/>
      <dgm:t>
        <a:bodyPr/>
        <a:lstStyle/>
        <a:p>
          <a:endParaRPr lang="zh-CN" altLang="en-US"/>
        </a:p>
      </dgm:t>
    </dgm:pt>
    <dgm:pt modelId="{D0AAEAD8-515C-412A-8741-D0BC5DA372A7}" type="sibTrans" cxnId="{9C951EF2-3649-4F17-98BC-52B2B95E0277}">
      <dgm:prSet/>
      <dgm:spPr/>
      <dgm:t>
        <a:bodyPr/>
        <a:lstStyle/>
        <a:p>
          <a:endParaRPr lang="zh-CN" altLang="en-US"/>
        </a:p>
      </dgm:t>
    </dgm:pt>
    <dgm:pt modelId="{663A0BB9-675C-4BF1-8FB1-D4FFED8AAA69}" type="pres">
      <dgm:prSet presAssocID="{80FEA1E8-650E-479E-B6AB-70604F12FE62}" presName="linear" presStyleCnt="0">
        <dgm:presLayoutVars>
          <dgm:animLvl val="lvl"/>
          <dgm:resizeHandles val="exact"/>
        </dgm:presLayoutVars>
      </dgm:prSet>
      <dgm:spPr/>
    </dgm:pt>
    <dgm:pt modelId="{AEC299A6-6235-44B8-8EE3-7556668E8DF6}" type="pres">
      <dgm:prSet presAssocID="{31D9F347-6130-4E64-92D4-EFF655C81B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2E0411-1F83-4CA8-9CCD-9FB044E82375}" type="pres">
      <dgm:prSet presAssocID="{57487BC0-B44C-4F93-8369-468404619481}" presName="spacer" presStyleCnt="0"/>
      <dgm:spPr/>
    </dgm:pt>
    <dgm:pt modelId="{F8762737-4F4B-4922-8E34-D34DFAA90B0A}" type="pres">
      <dgm:prSet presAssocID="{49BAFEDE-3355-4866-8E0F-1C40A27C922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B6CDA8E-E358-4BC4-A252-FADE59BA4CE3}" type="pres">
      <dgm:prSet presAssocID="{49BAFEDE-3355-4866-8E0F-1C40A27C92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9C4E0B-3B3F-4C5D-B7DC-1A530DF61EC0}" srcId="{80FEA1E8-650E-479E-B6AB-70604F12FE62}" destId="{49BAFEDE-3355-4866-8E0F-1C40A27C922A}" srcOrd="1" destOrd="0" parTransId="{E4B2DFE9-29EB-4B71-A2FB-F05FF7B6A321}" sibTransId="{D7F0F297-CEF4-4151-824A-169E1822C22A}"/>
    <dgm:cxn modelId="{1B44F60F-DC3D-4FF3-90F0-03AEA6E791FE}" type="presOf" srcId="{80FEA1E8-650E-479E-B6AB-70604F12FE62}" destId="{663A0BB9-675C-4BF1-8FB1-D4FFED8AAA69}" srcOrd="0" destOrd="0" presId="urn:microsoft.com/office/officeart/2005/8/layout/vList2"/>
    <dgm:cxn modelId="{FA59D71B-7669-4527-8C42-D89C969E6A90}" type="presOf" srcId="{49BAFEDE-3355-4866-8E0F-1C40A27C922A}" destId="{F8762737-4F4B-4922-8E34-D34DFAA90B0A}" srcOrd="0" destOrd="0" presId="urn:microsoft.com/office/officeart/2005/8/layout/vList2"/>
    <dgm:cxn modelId="{4F6EA33F-A6C4-4A40-A084-B3CFFADB1C32}" type="presOf" srcId="{EA938BE9-BCBA-43D8-A32D-DC513E0FABED}" destId="{4B6CDA8E-E358-4BC4-A252-FADE59BA4CE3}" srcOrd="0" destOrd="0" presId="urn:microsoft.com/office/officeart/2005/8/layout/vList2"/>
    <dgm:cxn modelId="{B4F78155-F1DD-4346-84B6-65D77E9911D1}" srcId="{80FEA1E8-650E-479E-B6AB-70604F12FE62}" destId="{31D9F347-6130-4E64-92D4-EFF655C81B76}" srcOrd="0" destOrd="0" parTransId="{5CF21DAB-66AE-4CF6-96AC-19C52221061D}" sibTransId="{57487BC0-B44C-4F93-8369-468404619481}"/>
    <dgm:cxn modelId="{7A2C1256-736D-4D21-94E0-EC62B1AC7C32}" type="presOf" srcId="{A1624F99-F4C0-4D46-8A8F-35345292A0F6}" destId="{4B6CDA8E-E358-4BC4-A252-FADE59BA4CE3}" srcOrd="0" destOrd="1" presId="urn:microsoft.com/office/officeart/2005/8/layout/vList2"/>
    <dgm:cxn modelId="{A6E92185-4B64-4027-B2F8-F977C233C271}" srcId="{49BAFEDE-3355-4866-8E0F-1C40A27C922A}" destId="{EA938BE9-BCBA-43D8-A32D-DC513E0FABED}" srcOrd="0" destOrd="0" parTransId="{E54A04D8-3466-465D-939A-F0408F48FB6B}" sibTransId="{FFEB619A-15E1-49E1-BD7C-830F9B3AB38F}"/>
    <dgm:cxn modelId="{C81583A0-7AE4-4BE6-96C8-F4F82F17CEC5}" type="presOf" srcId="{31D9F347-6130-4E64-92D4-EFF655C81B76}" destId="{AEC299A6-6235-44B8-8EE3-7556668E8DF6}" srcOrd="0" destOrd="0" presId="urn:microsoft.com/office/officeart/2005/8/layout/vList2"/>
    <dgm:cxn modelId="{9C951EF2-3649-4F17-98BC-52B2B95E0277}" srcId="{49BAFEDE-3355-4866-8E0F-1C40A27C922A}" destId="{A1624F99-F4C0-4D46-8A8F-35345292A0F6}" srcOrd="1" destOrd="0" parTransId="{0F86D51F-B7A8-4D67-87E0-62A910D26262}" sibTransId="{D0AAEAD8-515C-412A-8741-D0BC5DA372A7}"/>
    <dgm:cxn modelId="{30AD0AEB-8FC6-431E-8A32-0086921F44A6}" type="presParOf" srcId="{663A0BB9-675C-4BF1-8FB1-D4FFED8AAA69}" destId="{AEC299A6-6235-44B8-8EE3-7556668E8DF6}" srcOrd="0" destOrd="0" presId="urn:microsoft.com/office/officeart/2005/8/layout/vList2"/>
    <dgm:cxn modelId="{5CF3B544-2090-4F1F-9F7B-5B61CCD7A60A}" type="presParOf" srcId="{663A0BB9-675C-4BF1-8FB1-D4FFED8AAA69}" destId="{782E0411-1F83-4CA8-9CCD-9FB044E82375}" srcOrd="1" destOrd="0" presId="urn:microsoft.com/office/officeart/2005/8/layout/vList2"/>
    <dgm:cxn modelId="{D84501B9-B598-44AB-8670-8543A458F16E}" type="presParOf" srcId="{663A0BB9-675C-4BF1-8FB1-D4FFED8AAA69}" destId="{F8762737-4F4B-4922-8E34-D34DFAA90B0A}" srcOrd="2" destOrd="0" presId="urn:microsoft.com/office/officeart/2005/8/layout/vList2"/>
    <dgm:cxn modelId="{1256FF4D-3428-42D8-A2FF-C509BA836BB0}" type="presParOf" srcId="{663A0BB9-675C-4BF1-8FB1-D4FFED8AAA69}" destId="{4B6CDA8E-E358-4BC4-A252-FADE59BA4CE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A4EE24-47A4-44F6-9AEA-AC3A54DE001B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33A9A5-17F7-45EC-8391-09871A218BE6}">
      <dgm:prSet/>
      <dgm:spPr/>
      <dgm:t>
        <a:bodyPr/>
        <a:lstStyle/>
        <a:p>
          <a:r>
            <a:rPr lang="zh-CN" b="1"/>
            <a:t>日志文件的定义作用、登记日志文件的原则</a:t>
          </a:r>
          <a:endParaRPr lang="zh-CN"/>
        </a:p>
      </dgm:t>
    </dgm:pt>
    <dgm:pt modelId="{08975EBC-E0BE-4D96-A60F-CAEEA1148523}" type="parTrans" cxnId="{A0DB2C4F-7EC6-48F3-81EA-E0B680148295}">
      <dgm:prSet/>
      <dgm:spPr/>
      <dgm:t>
        <a:bodyPr/>
        <a:lstStyle/>
        <a:p>
          <a:endParaRPr lang="zh-CN" altLang="en-US"/>
        </a:p>
      </dgm:t>
    </dgm:pt>
    <dgm:pt modelId="{F439D8BA-ADD9-4AEB-A719-BC9E7A3E552A}" type="sibTrans" cxnId="{A0DB2C4F-7EC6-48F3-81EA-E0B680148295}">
      <dgm:prSet/>
      <dgm:spPr/>
      <dgm:t>
        <a:bodyPr/>
        <a:lstStyle/>
        <a:p>
          <a:endParaRPr lang="zh-CN" altLang="en-US"/>
        </a:p>
      </dgm:t>
    </dgm:pt>
    <dgm:pt modelId="{83C418C2-62FF-44C4-99FD-EC6820A2A516}">
      <dgm:prSet/>
      <dgm:spPr/>
      <dgm:t>
        <a:bodyPr/>
        <a:lstStyle/>
        <a:p>
          <a:r>
            <a:rPr lang="zh-CN" b="1"/>
            <a:t>如何进行故障恢复，三种情况分别叙述</a:t>
          </a:r>
          <a:endParaRPr lang="zh-CN"/>
        </a:p>
      </dgm:t>
    </dgm:pt>
    <dgm:pt modelId="{C380A338-C1A1-4F1F-85B4-CDB04A0D3952}" type="parTrans" cxnId="{47E671BF-AAD3-47AA-9F32-A35A0A8A6F34}">
      <dgm:prSet/>
      <dgm:spPr/>
      <dgm:t>
        <a:bodyPr/>
        <a:lstStyle/>
        <a:p>
          <a:endParaRPr lang="zh-CN" altLang="en-US"/>
        </a:p>
      </dgm:t>
    </dgm:pt>
    <dgm:pt modelId="{0072B24B-4396-41F2-A770-B6BC7459F370}" type="sibTrans" cxnId="{47E671BF-AAD3-47AA-9F32-A35A0A8A6F34}">
      <dgm:prSet/>
      <dgm:spPr/>
      <dgm:t>
        <a:bodyPr/>
        <a:lstStyle/>
        <a:p>
          <a:endParaRPr lang="zh-CN" altLang="en-US"/>
        </a:p>
      </dgm:t>
    </dgm:pt>
    <dgm:pt modelId="{1446DCC7-2E87-4616-A6D1-A14EA91FD9EA}">
      <dgm:prSet/>
      <dgm:spPr/>
      <dgm:t>
        <a:bodyPr/>
        <a:lstStyle/>
        <a:p>
          <a:r>
            <a:rPr lang="zh-CN" b="1" dirty="0"/>
            <a:t>如何用检查点进行数据库恢复</a:t>
          </a:r>
          <a:endParaRPr lang="zh-CN" dirty="0"/>
        </a:p>
      </dgm:t>
    </dgm:pt>
    <dgm:pt modelId="{0485AB55-A232-4ECF-8C93-83B09D9FD6D8}" type="parTrans" cxnId="{B86E0A27-A753-4405-B89D-8C54063DDBF7}">
      <dgm:prSet/>
      <dgm:spPr/>
      <dgm:t>
        <a:bodyPr/>
        <a:lstStyle/>
        <a:p>
          <a:endParaRPr lang="zh-CN" altLang="en-US"/>
        </a:p>
      </dgm:t>
    </dgm:pt>
    <dgm:pt modelId="{6B7DBB8C-CCA5-4ACC-8DD1-0F50AF483A9C}" type="sibTrans" cxnId="{B86E0A27-A753-4405-B89D-8C54063DDBF7}">
      <dgm:prSet/>
      <dgm:spPr/>
      <dgm:t>
        <a:bodyPr/>
        <a:lstStyle/>
        <a:p>
          <a:endParaRPr lang="zh-CN" altLang="en-US"/>
        </a:p>
      </dgm:t>
    </dgm:pt>
    <dgm:pt modelId="{66A4D63A-5EDE-4C5C-8B9F-B76CC0A7D088}" type="pres">
      <dgm:prSet presAssocID="{54A4EE24-47A4-44F6-9AEA-AC3A54DE001B}" presName="linear" presStyleCnt="0">
        <dgm:presLayoutVars>
          <dgm:dir/>
          <dgm:animLvl val="lvl"/>
          <dgm:resizeHandles val="exact"/>
        </dgm:presLayoutVars>
      </dgm:prSet>
      <dgm:spPr/>
    </dgm:pt>
    <dgm:pt modelId="{E102BFD7-01E7-4708-87CB-4F73F8C7BA76}" type="pres">
      <dgm:prSet presAssocID="{EB33A9A5-17F7-45EC-8391-09871A218BE6}" presName="parentLin" presStyleCnt="0"/>
      <dgm:spPr/>
    </dgm:pt>
    <dgm:pt modelId="{E9004594-0B7B-4ED1-A738-7822DE48C5E0}" type="pres">
      <dgm:prSet presAssocID="{EB33A9A5-17F7-45EC-8391-09871A218BE6}" presName="parentLeftMargin" presStyleLbl="node1" presStyleIdx="0" presStyleCnt="3"/>
      <dgm:spPr/>
    </dgm:pt>
    <dgm:pt modelId="{CC373E0F-4EE9-4D30-84B4-C7C6639C699C}" type="pres">
      <dgm:prSet presAssocID="{EB33A9A5-17F7-45EC-8391-09871A218B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112F6E-0999-4DF8-8A40-A7952A123556}" type="pres">
      <dgm:prSet presAssocID="{EB33A9A5-17F7-45EC-8391-09871A218BE6}" presName="negativeSpace" presStyleCnt="0"/>
      <dgm:spPr/>
    </dgm:pt>
    <dgm:pt modelId="{243A5B42-7C65-4AAB-A29A-3BA11C2A68A3}" type="pres">
      <dgm:prSet presAssocID="{EB33A9A5-17F7-45EC-8391-09871A218BE6}" presName="childText" presStyleLbl="conFgAcc1" presStyleIdx="0" presStyleCnt="3">
        <dgm:presLayoutVars>
          <dgm:bulletEnabled val="1"/>
        </dgm:presLayoutVars>
      </dgm:prSet>
      <dgm:spPr/>
    </dgm:pt>
    <dgm:pt modelId="{8A82CD07-259B-47EC-9B62-D9728524A4D7}" type="pres">
      <dgm:prSet presAssocID="{F439D8BA-ADD9-4AEB-A719-BC9E7A3E552A}" presName="spaceBetweenRectangles" presStyleCnt="0"/>
      <dgm:spPr/>
    </dgm:pt>
    <dgm:pt modelId="{EF60A331-CB18-4E64-BAF9-4078F63EF240}" type="pres">
      <dgm:prSet presAssocID="{83C418C2-62FF-44C4-99FD-EC6820A2A516}" presName="parentLin" presStyleCnt="0"/>
      <dgm:spPr/>
    </dgm:pt>
    <dgm:pt modelId="{B4F8065E-0378-4D7D-8E63-7A4F2517205A}" type="pres">
      <dgm:prSet presAssocID="{83C418C2-62FF-44C4-99FD-EC6820A2A516}" presName="parentLeftMargin" presStyleLbl="node1" presStyleIdx="0" presStyleCnt="3"/>
      <dgm:spPr/>
    </dgm:pt>
    <dgm:pt modelId="{B3A7776E-FC44-4899-942D-EBB9078A06CE}" type="pres">
      <dgm:prSet presAssocID="{83C418C2-62FF-44C4-99FD-EC6820A2A5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7C86F2-273E-4C33-B6D2-C14353EC8F6E}" type="pres">
      <dgm:prSet presAssocID="{83C418C2-62FF-44C4-99FD-EC6820A2A516}" presName="negativeSpace" presStyleCnt="0"/>
      <dgm:spPr/>
    </dgm:pt>
    <dgm:pt modelId="{261FE19C-F923-4BD1-BD7A-F72D986260D6}" type="pres">
      <dgm:prSet presAssocID="{83C418C2-62FF-44C4-99FD-EC6820A2A516}" presName="childText" presStyleLbl="conFgAcc1" presStyleIdx="1" presStyleCnt="3">
        <dgm:presLayoutVars>
          <dgm:bulletEnabled val="1"/>
        </dgm:presLayoutVars>
      </dgm:prSet>
      <dgm:spPr/>
    </dgm:pt>
    <dgm:pt modelId="{ECD1088A-0854-4E47-ABAE-AB8A7E2A1F3B}" type="pres">
      <dgm:prSet presAssocID="{0072B24B-4396-41F2-A770-B6BC7459F370}" presName="spaceBetweenRectangles" presStyleCnt="0"/>
      <dgm:spPr/>
    </dgm:pt>
    <dgm:pt modelId="{AD6EA4C5-357E-401C-BA83-BAA768E9AE14}" type="pres">
      <dgm:prSet presAssocID="{1446DCC7-2E87-4616-A6D1-A14EA91FD9EA}" presName="parentLin" presStyleCnt="0"/>
      <dgm:spPr/>
    </dgm:pt>
    <dgm:pt modelId="{FEB88A72-98A9-46D4-A394-63947C922388}" type="pres">
      <dgm:prSet presAssocID="{1446DCC7-2E87-4616-A6D1-A14EA91FD9EA}" presName="parentLeftMargin" presStyleLbl="node1" presStyleIdx="1" presStyleCnt="3"/>
      <dgm:spPr/>
    </dgm:pt>
    <dgm:pt modelId="{17AC4FFB-7AA2-46EB-A4CE-DBCBAB8C73A1}" type="pres">
      <dgm:prSet presAssocID="{1446DCC7-2E87-4616-A6D1-A14EA91FD9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AC1565-D557-43EB-8BBA-142D9E033F8C}" type="pres">
      <dgm:prSet presAssocID="{1446DCC7-2E87-4616-A6D1-A14EA91FD9EA}" presName="negativeSpace" presStyleCnt="0"/>
      <dgm:spPr/>
    </dgm:pt>
    <dgm:pt modelId="{8111165A-B9F3-4BA6-99E1-78787374CE88}" type="pres">
      <dgm:prSet presAssocID="{1446DCC7-2E87-4616-A6D1-A14EA91FD9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322725-D1F9-4570-93B8-025635A7B34E}" type="presOf" srcId="{EB33A9A5-17F7-45EC-8391-09871A218BE6}" destId="{CC373E0F-4EE9-4D30-84B4-C7C6639C699C}" srcOrd="1" destOrd="0" presId="urn:microsoft.com/office/officeart/2005/8/layout/list1"/>
    <dgm:cxn modelId="{B86E0A27-A753-4405-B89D-8C54063DDBF7}" srcId="{54A4EE24-47A4-44F6-9AEA-AC3A54DE001B}" destId="{1446DCC7-2E87-4616-A6D1-A14EA91FD9EA}" srcOrd="2" destOrd="0" parTransId="{0485AB55-A232-4ECF-8C93-83B09D9FD6D8}" sibTransId="{6B7DBB8C-CCA5-4ACC-8DD1-0F50AF483A9C}"/>
    <dgm:cxn modelId="{9D3D693E-FA21-4747-8740-5084A6D15F7D}" type="presOf" srcId="{EB33A9A5-17F7-45EC-8391-09871A218BE6}" destId="{E9004594-0B7B-4ED1-A738-7822DE48C5E0}" srcOrd="0" destOrd="0" presId="urn:microsoft.com/office/officeart/2005/8/layout/list1"/>
    <dgm:cxn modelId="{D8E2F24D-8ABE-4858-B148-6D4014E0230D}" type="presOf" srcId="{83C418C2-62FF-44C4-99FD-EC6820A2A516}" destId="{B3A7776E-FC44-4899-942D-EBB9078A06CE}" srcOrd="1" destOrd="0" presId="urn:microsoft.com/office/officeart/2005/8/layout/list1"/>
    <dgm:cxn modelId="{A0DB2C4F-7EC6-48F3-81EA-E0B680148295}" srcId="{54A4EE24-47A4-44F6-9AEA-AC3A54DE001B}" destId="{EB33A9A5-17F7-45EC-8391-09871A218BE6}" srcOrd="0" destOrd="0" parTransId="{08975EBC-E0BE-4D96-A60F-CAEEA1148523}" sibTransId="{F439D8BA-ADD9-4AEB-A719-BC9E7A3E552A}"/>
    <dgm:cxn modelId="{EDCEB175-F62E-4F24-A53F-3A3F2CB98633}" type="presOf" srcId="{1446DCC7-2E87-4616-A6D1-A14EA91FD9EA}" destId="{17AC4FFB-7AA2-46EB-A4CE-DBCBAB8C73A1}" srcOrd="1" destOrd="0" presId="urn:microsoft.com/office/officeart/2005/8/layout/list1"/>
    <dgm:cxn modelId="{12897D86-250E-440C-B45E-6ED89F56755D}" type="presOf" srcId="{1446DCC7-2E87-4616-A6D1-A14EA91FD9EA}" destId="{FEB88A72-98A9-46D4-A394-63947C922388}" srcOrd="0" destOrd="0" presId="urn:microsoft.com/office/officeart/2005/8/layout/list1"/>
    <dgm:cxn modelId="{47E671BF-AAD3-47AA-9F32-A35A0A8A6F34}" srcId="{54A4EE24-47A4-44F6-9AEA-AC3A54DE001B}" destId="{83C418C2-62FF-44C4-99FD-EC6820A2A516}" srcOrd="1" destOrd="0" parTransId="{C380A338-C1A1-4F1F-85B4-CDB04A0D3952}" sibTransId="{0072B24B-4396-41F2-A770-B6BC7459F370}"/>
    <dgm:cxn modelId="{D75A5BD2-1F78-446F-ABFC-CD390EBB319B}" type="presOf" srcId="{54A4EE24-47A4-44F6-9AEA-AC3A54DE001B}" destId="{66A4D63A-5EDE-4C5C-8B9F-B76CC0A7D088}" srcOrd="0" destOrd="0" presId="urn:microsoft.com/office/officeart/2005/8/layout/list1"/>
    <dgm:cxn modelId="{B8E2CFDB-06C2-4615-BF31-137A8BE004C0}" type="presOf" srcId="{83C418C2-62FF-44C4-99FD-EC6820A2A516}" destId="{B4F8065E-0378-4D7D-8E63-7A4F2517205A}" srcOrd="0" destOrd="0" presId="urn:microsoft.com/office/officeart/2005/8/layout/list1"/>
    <dgm:cxn modelId="{D6FD53ED-00CB-4BA7-A308-E84838D137A4}" type="presParOf" srcId="{66A4D63A-5EDE-4C5C-8B9F-B76CC0A7D088}" destId="{E102BFD7-01E7-4708-87CB-4F73F8C7BA76}" srcOrd="0" destOrd="0" presId="urn:microsoft.com/office/officeart/2005/8/layout/list1"/>
    <dgm:cxn modelId="{E2F87F56-3B11-45FA-B56E-23C385F74C37}" type="presParOf" srcId="{E102BFD7-01E7-4708-87CB-4F73F8C7BA76}" destId="{E9004594-0B7B-4ED1-A738-7822DE48C5E0}" srcOrd="0" destOrd="0" presId="urn:microsoft.com/office/officeart/2005/8/layout/list1"/>
    <dgm:cxn modelId="{40B18FBC-CF18-43CA-BFDA-F67B20FDC9D2}" type="presParOf" srcId="{E102BFD7-01E7-4708-87CB-4F73F8C7BA76}" destId="{CC373E0F-4EE9-4D30-84B4-C7C6639C699C}" srcOrd="1" destOrd="0" presId="urn:microsoft.com/office/officeart/2005/8/layout/list1"/>
    <dgm:cxn modelId="{30355B89-D556-4511-9C47-560E27CD6C0E}" type="presParOf" srcId="{66A4D63A-5EDE-4C5C-8B9F-B76CC0A7D088}" destId="{7F112F6E-0999-4DF8-8A40-A7952A123556}" srcOrd="1" destOrd="0" presId="urn:microsoft.com/office/officeart/2005/8/layout/list1"/>
    <dgm:cxn modelId="{CDD1A5F0-D0D3-48DE-BEA0-132E5BEE2A00}" type="presParOf" srcId="{66A4D63A-5EDE-4C5C-8B9F-B76CC0A7D088}" destId="{243A5B42-7C65-4AAB-A29A-3BA11C2A68A3}" srcOrd="2" destOrd="0" presId="urn:microsoft.com/office/officeart/2005/8/layout/list1"/>
    <dgm:cxn modelId="{F3D3C014-A5C5-4130-9024-519F6332AD8E}" type="presParOf" srcId="{66A4D63A-5EDE-4C5C-8B9F-B76CC0A7D088}" destId="{8A82CD07-259B-47EC-9B62-D9728524A4D7}" srcOrd="3" destOrd="0" presId="urn:microsoft.com/office/officeart/2005/8/layout/list1"/>
    <dgm:cxn modelId="{9CFBB80C-E3CF-4D3D-BEC0-67D2D4470376}" type="presParOf" srcId="{66A4D63A-5EDE-4C5C-8B9F-B76CC0A7D088}" destId="{EF60A331-CB18-4E64-BAF9-4078F63EF240}" srcOrd="4" destOrd="0" presId="urn:microsoft.com/office/officeart/2005/8/layout/list1"/>
    <dgm:cxn modelId="{28C11E10-5246-4A1F-A63B-7D767F14E8EE}" type="presParOf" srcId="{EF60A331-CB18-4E64-BAF9-4078F63EF240}" destId="{B4F8065E-0378-4D7D-8E63-7A4F2517205A}" srcOrd="0" destOrd="0" presId="urn:microsoft.com/office/officeart/2005/8/layout/list1"/>
    <dgm:cxn modelId="{58FFEFD8-0740-4E1A-B829-F1E877EDDF76}" type="presParOf" srcId="{EF60A331-CB18-4E64-BAF9-4078F63EF240}" destId="{B3A7776E-FC44-4899-942D-EBB9078A06CE}" srcOrd="1" destOrd="0" presId="urn:microsoft.com/office/officeart/2005/8/layout/list1"/>
    <dgm:cxn modelId="{4F579B97-DB19-4365-92BA-DD15A9F46750}" type="presParOf" srcId="{66A4D63A-5EDE-4C5C-8B9F-B76CC0A7D088}" destId="{867C86F2-273E-4C33-B6D2-C14353EC8F6E}" srcOrd="5" destOrd="0" presId="urn:microsoft.com/office/officeart/2005/8/layout/list1"/>
    <dgm:cxn modelId="{DF41644F-B418-4FF3-BD9A-2FADE5DBC004}" type="presParOf" srcId="{66A4D63A-5EDE-4C5C-8B9F-B76CC0A7D088}" destId="{261FE19C-F923-4BD1-BD7A-F72D986260D6}" srcOrd="6" destOrd="0" presId="urn:microsoft.com/office/officeart/2005/8/layout/list1"/>
    <dgm:cxn modelId="{004F3365-E476-4B17-89CE-B3A1510B9AF4}" type="presParOf" srcId="{66A4D63A-5EDE-4C5C-8B9F-B76CC0A7D088}" destId="{ECD1088A-0854-4E47-ABAE-AB8A7E2A1F3B}" srcOrd="7" destOrd="0" presId="urn:microsoft.com/office/officeart/2005/8/layout/list1"/>
    <dgm:cxn modelId="{0B14ACCA-298A-4539-9266-A38125B547CA}" type="presParOf" srcId="{66A4D63A-5EDE-4C5C-8B9F-B76CC0A7D088}" destId="{AD6EA4C5-357E-401C-BA83-BAA768E9AE14}" srcOrd="8" destOrd="0" presId="urn:microsoft.com/office/officeart/2005/8/layout/list1"/>
    <dgm:cxn modelId="{0523BD1A-BDC3-4975-9670-4EF0D85770CC}" type="presParOf" srcId="{AD6EA4C5-357E-401C-BA83-BAA768E9AE14}" destId="{FEB88A72-98A9-46D4-A394-63947C922388}" srcOrd="0" destOrd="0" presId="urn:microsoft.com/office/officeart/2005/8/layout/list1"/>
    <dgm:cxn modelId="{E64532B1-706F-49CC-9AE1-A82501E0B65F}" type="presParOf" srcId="{AD6EA4C5-357E-401C-BA83-BAA768E9AE14}" destId="{17AC4FFB-7AA2-46EB-A4CE-DBCBAB8C73A1}" srcOrd="1" destOrd="0" presId="urn:microsoft.com/office/officeart/2005/8/layout/list1"/>
    <dgm:cxn modelId="{397990EB-ECF0-49D2-8445-5E4B4F1B8E4D}" type="presParOf" srcId="{66A4D63A-5EDE-4C5C-8B9F-B76CC0A7D088}" destId="{3BAC1565-D557-43EB-8BBA-142D9E033F8C}" srcOrd="9" destOrd="0" presId="urn:microsoft.com/office/officeart/2005/8/layout/list1"/>
    <dgm:cxn modelId="{65E028EF-E156-4431-94E6-F0008272598B}" type="presParOf" srcId="{66A4D63A-5EDE-4C5C-8B9F-B76CC0A7D088}" destId="{8111165A-B9F3-4BA6-99E1-78787374CE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66207A-F4B7-426A-971E-2AB95A2E211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4D8DD11-D92A-4000-864F-5A1566DC6912}">
      <dgm:prSet/>
      <dgm:spPr/>
      <dgm:t>
        <a:bodyPr/>
        <a:lstStyle/>
        <a:p>
          <a:r>
            <a:rPr lang="zh-CN" b="1"/>
            <a:t>数据库的并发控制以事务为单位</a:t>
          </a:r>
          <a:endParaRPr lang="zh-CN"/>
        </a:p>
      </dgm:t>
    </dgm:pt>
    <dgm:pt modelId="{F0BED733-E29D-43F4-937D-2A8E088BB64D}" type="parTrans" cxnId="{443FA9EA-EB99-4380-B75F-E0064827FC2C}">
      <dgm:prSet/>
      <dgm:spPr/>
      <dgm:t>
        <a:bodyPr/>
        <a:lstStyle/>
        <a:p>
          <a:endParaRPr lang="zh-CN" altLang="en-US"/>
        </a:p>
      </dgm:t>
    </dgm:pt>
    <dgm:pt modelId="{886BCDC9-D465-4238-9B34-304B5FAFA5CF}" type="sibTrans" cxnId="{443FA9EA-EB99-4380-B75F-E0064827FC2C}">
      <dgm:prSet/>
      <dgm:spPr/>
      <dgm:t>
        <a:bodyPr/>
        <a:lstStyle/>
        <a:p>
          <a:endParaRPr lang="zh-CN" altLang="en-US"/>
        </a:p>
      </dgm:t>
    </dgm:pt>
    <dgm:pt modelId="{5AFCA698-2745-469A-BDDB-B9558799535B}">
      <dgm:prSet/>
      <dgm:spPr/>
      <dgm:t>
        <a:bodyPr/>
        <a:lstStyle/>
        <a:p>
          <a:r>
            <a:rPr lang="zh-CN" b="1"/>
            <a:t>并发操作来的数据不一致性包括哪些</a:t>
          </a:r>
          <a:endParaRPr lang="zh-CN"/>
        </a:p>
      </dgm:t>
    </dgm:pt>
    <dgm:pt modelId="{5EC6EFA5-3C24-4F83-BB39-26F5DC165B65}" type="parTrans" cxnId="{E781412E-29E6-4E18-BC99-B5BF8EAAFB58}">
      <dgm:prSet/>
      <dgm:spPr/>
      <dgm:t>
        <a:bodyPr/>
        <a:lstStyle/>
        <a:p>
          <a:endParaRPr lang="zh-CN" altLang="en-US"/>
        </a:p>
      </dgm:t>
    </dgm:pt>
    <dgm:pt modelId="{016FA0A0-AB8F-4161-9D5A-9AA130430D4D}" type="sibTrans" cxnId="{E781412E-29E6-4E18-BC99-B5BF8EAAFB58}">
      <dgm:prSet/>
      <dgm:spPr/>
      <dgm:t>
        <a:bodyPr/>
        <a:lstStyle/>
        <a:p>
          <a:endParaRPr lang="zh-CN" altLang="en-US"/>
        </a:p>
      </dgm:t>
    </dgm:pt>
    <dgm:pt modelId="{1CA741B9-0D6D-42ED-A5E4-BD25B27FBE5F}">
      <dgm:prSet/>
      <dgm:spPr/>
      <dgm:t>
        <a:bodyPr/>
        <a:lstStyle/>
        <a:p>
          <a:r>
            <a:rPr lang="zh-CN" b="1"/>
            <a:t>基本的封锁类型</a:t>
          </a:r>
          <a:endParaRPr lang="zh-CN"/>
        </a:p>
      </dgm:t>
    </dgm:pt>
    <dgm:pt modelId="{8B18DF8D-2FAA-4B27-BE77-40EBBC342FA4}" type="parTrans" cxnId="{1C882D6F-EC24-4AA1-87CD-C4B845DC1888}">
      <dgm:prSet/>
      <dgm:spPr/>
      <dgm:t>
        <a:bodyPr/>
        <a:lstStyle/>
        <a:p>
          <a:endParaRPr lang="zh-CN" altLang="en-US"/>
        </a:p>
      </dgm:t>
    </dgm:pt>
    <dgm:pt modelId="{714DDF18-10D9-438A-8D45-C1A495EB7429}" type="sibTrans" cxnId="{1C882D6F-EC24-4AA1-87CD-C4B845DC1888}">
      <dgm:prSet/>
      <dgm:spPr/>
      <dgm:t>
        <a:bodyPr/>
        <a:lstStyle/>
        <a:p>
          <a:endParaRPr lang="zh-CN" altLang="en-US"/>
        </a:p>
      </dgm:t>
    </dgm:pt>
    <dgm:pt modelId="{A76F893E-533B-4325-9863-4F91FC9B5923}">
      <dgm:prSet/>
      <dgm:spPr/>
      <dgm:t>
        <a:bodyPr/>
        <a:lstStyle/>
        <a:p>
          <a:r>
            <a:rPr lang="zh-CN" b="1"/>
            <a:t>三级封锁协议内容和效果</a:t>
          </a:r>
          <a:endParaRPr lang="zh-CN"/>
        </a:p>
      </dgm:t>
    </dgm:pt>
    <dgm:pt modelId="{06302976-94E2-495C-8FD9-5C8985F4778F}" type="parTrans" cxnId="{9FFE0FEE-A226-4E34-8F15-E3F5749EDFA9}">
      <dgm:prSet/>
      <dgm:spPr/>
      <dgm:t>
        <a:bodyPr/>
        <a:lstStyle/>
        <a:p>
          <a:endParaRPr lang="zh-CN" altLang="en-US"/>
        </a:p>
      </dgm:t>
    </dgm:pt>
    <dgm:pt modelId="{5E2E487C-8E71-4FEE-94D3-AFA38C7939C8}" type="sibTrans" cxnId="{9FFE0FEE-A226-4E34-8F15-E3F5749EDFA9}">
      <dgm:prSet/>
      <dgm:spPr/>
      <dgm:t>
        <a:bodyPr/>
        <a:lstStyle/>
        <a:p>
          <a:endParaRPr lang="zh-CN" altLang="en-US"/>
        </a:p>
      </dgm:t>
    </dgm:pt>
    <dgm:pt modelId="{CFF4982E-EF86-478C-AB86-B88C36A1BE15}">
      <dgm:prSet/>
      <dgm:spPr/>
      <dgm:t>
        <a:bodyPr/>
        <a:lstStyle/>
        <a:p>
          <a:r>
            <a:rPr lang="zh-CN" b="1"/>
            <a:t>活锁和死锁的定义、解决方法</a:t>
          </a:r>
          <a:endParaRPr lang="zh-CN"/>
        </a:p>
      </dgm:t>
    </dgm:pt>
    <dgm:pt modelId="{17D5D43C-EEEA-4989-BB1F-FDFF15A7B7F0}" type="parTrans" cxnId="{FF46427C-934F-4653-8824-642EC225E197}">
      <dgm:prSet/>
      <dgm:spPr/>
      <dgm:t>
        <a:bodyPr/>
        <a:lstStyle/>
        <a:p>
          <a:endParaRPr lang="zh-CN" altLang="en-US"/>
        </a:p>
      </dgm:t>
    </dgm:pt>
    <dgm:pt modelId="{CFC49A32-132C-4688-8C4A-C3225A508FB2}" type="sibTrans" cxnId="{FF46427C-934F-4653-8824-642EC225E197}">
      <dgm:prSet/>
      <dgm:spPr/>
      <dgm:t>
        <a:bodyPr/>
        <a:lstStyle/>
        <a:p>
          <a:endParaRPr lang="zh-CN" altLang="en-US"/>
        </a:p>
      </dgm:t>
    </dgm:pt>
    <dgm:pt modelId="{7B2573F1-5882-460B-B014-A76BC28D42A2}" type="pres">
      <dgm:prSet presAssocID="{B166207A-F4B7-426A-971E-2AB95A2E2114}" presName="linear" presStyleCnt="0">
        <dgm:presLayoutVars>
          <dgm:animLvl val="lvl"/>
          <dgm:resizeHandles val="exact"/>
        </dgm:presLayoutVars>
      </dgm:prSet>
      <dgm:spPr/>
    </dgm:pt>
    <dgm:pt modelId="{DCA22CB5-0D2D-4999-BE5C-7A632682B2BD}" type="pres">
      <dgm:prSet presAssocID="{04D8DD11-D92A-4000-864F-5A1566DC69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A8CBF5-942C-4FBA-B54F-DE9FCE8CCADF}" type="pres">
      <dgm:prSet presAssocID="{886BCDC9-D465-4238-9B34-304B5FAFA5CF}" presName="spacer" presStyleCnt="0"/>
      <dgm:spPr/>
    </dgm:pt>
    <dgm:pt modelId="{76B15BCA-A1B3-4856-AC58-5C81EB41F361}" type="pres">
      <dgm:prSet presAssocID="{5AFCA698-2745-469A-BDDB-B9558799535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0D80A4-19DF-4594-B29A-27EAC3F31991}" type="pres">
      <dgm:prSet presAssocID="{016FA0A0-AB8F-4161-9D5A-9AA130430D4D}" presName="spacer" presStyleCnt="0"/>
      <dgm:spPr/>
    </dgm:pt>
    <dgm:pt modelId="{0E437EC1-82B4-44D7-A68F-4A16BF404ADE}" type="pres">
      <dgm:prSet presAssocID="{1CA741B9-0D6D-42ED-A5E4-BD25B27FBE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7D797E-B534-4DE3-A748-473C8F738CD4}" type="pres">
      <dgm:prSet presAssocID="{714DDF18-10D9-438A-8D45-C1A495EB7429}" presName="spacer" presStyleCnt="0"/>
      <dgm:spPr/>
    </dgm:pt>
    <dgm:pt modelId="{06C4B65B-F63D-444D-806D-0FD86B0B1527}" type="pres">
      <dgm:prSet presAssocID="{A76F893E-533B-4325-9863-4F91FC9B59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97701D-7792-4CA2-8024-757BE9EE9635}" type="pres">
      <dgm:prSet presAssocID="{5E2E487C-8E71-4FEE-94D3-AFA38C7939C8}" presName="spacer" presStyleCnt="0"/>
      <dgm:spPr/>
    </dgm:pt>
    <dgm:pt modelId="{AFD7B9EC-54CD-4F64-ABA8-A32C7715054E}" type="pres">
      <dgm:prSet presAssocID="{CFF4982E-EF86-478C-AB86-B88C36A1BE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F200B0B-9EEB-4152-BD26-3EFDE8E4C4A8}" type="presOf" srcId="{5AFCA698-2745-469A-BDDB-B9558799535B}" destId="{76B15BCA-A1B3-4856-AC58-5C81EB41F361}" srcOrd="0" destOrd="0" presId="urn:microsoft.com/office/officeart/2005/8/layout/vList2"/>
    <dgm:cxn modelId="{6CF90A12-70C2-4DE9-928A-9C8C6BDC1C43}" type="presOf" srcId="{CFF4982E-EF86-478C-AB86-B88C36A1BE15}" destId="{AFD7B9EC-54CD-4F64-ABA8-A32C7715054E}" srcOrd="0" destOrd="0" presId="urn:microsoft.com/office/officeart/2005/8/layout/vList2"/>
    <dgm:cxn modelId="{5E536326-D5F7-493A-BBA3-C962456515FF}" type="presOf" srcId="{B166207A-F4B7-426A-971E-2AB95A2E2114}" destId="{7B2573F1-5882-460B-B014-A76BC28D42A2}" srcOrd="0" destOrd="0" presId="urn:microsoft.com/office/officeart/2005/8/layout/vList2"/>
    <dgm:cxn modelId="{E781412E-29E6-4E18-BC99-B5BF8EAAFB58}" srcId="{B166207A-F4B7-426A-971E-2AB95A2E2114}" destId="{5AFCA698-2745-469A-BDDB-B9558799535B}" srcOrd="1" destOrd="0" parTransId="{5EC6EFA5-3C24-4F83-BB39-26F5DC165B65}" sibTransId="{016FA0A0-AB8F-4161-9D5A-9AA130430D4D}"/>
    <dgm:cxn modelId="{C68DD739-95A8-41BA-8CAB-D74D982C8672}" type="presOf" srcId="{04D8DD11-D92A-4000-864F-5A1566DC6912}" destId="{DCA22CB5-0D2D-4999-BE5C-7A632682B2BD}" srcOrd="0" destOrd="0" presId="urn:microsoft.com/office/officeart/2005/8/layout/vList2"/>
    <dgm:cxn modelId="{1C882D6F-EC24-4AA1-87CD-C4B845DC1888}" srcId="{B166207A-F4B7-426A-971E-2AB95A2E2114}" destId="{1CA741B9-0D6D-42ED-A5E4-BD25B27FBE5F}" srcOrd="2" destOrd="0" parTransId="{8B18DF8D-2FAA-4B27-BE77-40EBBC342FA4}" sibTransId="{714DDF18-10D9-438A-8D45-C1A495EB7429}"/>
    <dgm:cxn modelId="{FF46427C-934F-4653-8824-642EC225E197}" srcId="{B166207A-F4B7-426A-971E-2AB95A2E2114}" destId="{CFF4982E-EF86-478C-AB86-B88C36A1BE15}" srcOrd="4" destOrd="0" parTransId="{17D5D43C-EEEA-4989-BB1F-FDFF15A7B7F0}" sibTransId="{CFC49A32-132C-4688-8C4A-C3225A508FB2}"/>
    <dgm:cxn modelId="{AA259DA6-F3F1-4CF2-883D-1FFAB845868F}" type="presOf" srcId="{1CA741B9-0D6D-42ED-A5E4-BD25B27FBE5F}" destId="{0E437EC1-82B4-44D7-A68F-4A16BF404ADE}" srcOrd="0" destOrd="0" presId="urn:microsoft.com/office/officeart/2005/8/layout/vList2"/>
    <dgm:cxn modelId="{C3904DAA-55D3-460A-A04D-CCD1CC2916B4}" type="presOf" srcId="{A76F893E-533B-4325-9863-4F91FC9B5923}" destId="{06C4B65B-F63D-444D-806D-0FD86B0B1527}" srcOrd="0" destOrd="0" presId="urn:microsoft.com/office/officeart/2005/8/layout/vList2"/>
    <dgm:cxn modelId="{443FA9EA-EB99-4380-B75F-E0064827FC2C}" srcId="{B166207A-F4B7-426A-971E-2AB95A2E2114}" destId="{04D8DD11-D92A-4000-864F-5A1566DC6912}" srcOrd="0" destOrd="0" parTransId="{F0BED733-E29D-43F4-937D-2A8E088BB64D}" sibTransId="{886BCDC9-D465-4238-9B34-304B5FAFA5CF}"/>
    <dgm:cxn modelId="{9FFE0FEE-A226-4E34-8F15-E3F5749EDFA9}" srcId="{B166207A-F4B7-426A-971E-2AB95A2E2114}" destId="{A76F893E-533B-4325-9863-4F91FC9B5923}" srcOrd="3" destOrd="0" parTransId="{06302976-94E2-495C-8FD9-5C8985F4778F}" sibTransId="{5E2E487C-8E71-4FEE-94D3-AFA38C7939C8}"/>
    <dgm:cxn modelId="{0B420D4A-6771-4CAC-89A1-F21EB06CA560}" type="presParOf" srcId="{7B2573F1-5882-460B-B014-A76BC28D42A2}" destId="{DCA22CB5-0D2D-4999-BE5C-7A632682B2BD}" srcOrd="0" destOrd="0" presId="urn:microsoft.com/office/officeart/2005/8/layout/vList2"/>
    <dgm:cxn modelId="{8F02EEED-B16B-40E0-A92E-58D99473AD09}" type="presParOf" srcId="{7B2573F1-5882-460B-B014-A76BC28D42A2}" destId="{CEA8CBF5-942C-4FBA-B54F-DE9FCE8CCADF}" srcOrd="1" destOrd="0" presId="urn:microsoft.com/office/officeart/2005/8/layout/vList2"/>
    <dgm:cxn modelId="{616C1940-2D7E-43D4-BD3B-13B56E00DB2D}" type="presParOf" srcId="{7B2573F1-5882-460B-B014-A76BC28D42A2}" destId="{76B15BCA-A1B3-4856-AC58-5C81EB41F361}" srcOrd="2" destOrd="0" presId="urn:microsoft.com/office/officeart/2005/8/layout/vList2"/>
    <dgm:cxn modelId="{4F68CB00-DCCA-4928-8295-8E140FEDABCD}" type="presParOf" srcId="{7B2573F1-5882-460B-B014-A76BC28D42A2}" destId="{A20D80A4-19DF-4594-B29A-27EAC3F31991}" srcOrd="3" destOrd="0" presId="urn:microsoft.com/office/officeart/2005/8/layout/vList2"/>
    <dgm:cxn modelId="{38E89076-E34D-4A28-B655-7061A3DB0BF2}" type="presParOf" srcId="{7B2573F1-5882-460B-B014-A76BC28D42A2}" destId="{0E437EC1-82B4-44D7-A68F-4A16BF404ADE}" srcOrd="4" destOrd="0" presId="urn:microsoft.com/office/officeart/2005/8/layout/vList2"/>
    <dgm:cxn modelId="{595F1AA6-3319-4047-8D6B-C1096D095F12}" type="presParOf" srcId="{7B2573F1-5882-460B-B014-A76BC28D42A2}" destId="{4F7D797E-B534-4DE3-A748-473C8F738CD4}" srcOrd="5" destOrd="0" presId="urn:microsoft.com/office/officeart/2005/8/layout/vList2"/>
    <dgm:cxn modelId="{FF31585B-47EC-43B7-95B8-42C0CD41365E}" type="presParOf" srcId="{7B2573F1-5882-460B-B014-A76BC28D42A2}" destId="{06C4B65B-F63D-444D-806D-0FD86B0B1527}" srcOrd="6" destOrd="0" presId="urn:microsoft.com/office/officeart/2005/8/layout/vList2"/>
    <dgm:cxn modelId="{80C73BAF-15FB-437B-87D7-B1EAFCB8B4CC}" type="presParOf" srcId="{7B2573F1-5882-460B-B014-A76BC28D42A2}" destId="{9097701D-7792-4CA2-8024-757BE9EE9635}" srcOrd="7" destOrd="0" presId="urn:microsoft.com/office/officeart/2005/8/layout/vList2"/>
    <dgm:cxn modelId="{C365EADE-C858-4D69-AB0A-7BAF3EF0FA22}" type="presParOf" srcId="{7B2573F1-5882-460B-B014-A76BC28D42A2}" destId="{AFD7B9EC-54CD-4F64-ABA8-A32C7715054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D014DE-2201-4399-A598-A9AD7A3265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0051B2C-062F-4E9A-ABA1-17D5A360E5B0}">
      <dgm:prSet/>
      <dgm:spPr/>
      <dgm:t>
        <a:bodyPr/>
        <a:lstStyle/>
        <a:p>
          <a:r>
            <a:rPr lang="zh-CN" b="1"/>
            <a:t>可串行化调度定义</a:t>
          </a:r>
          <a:endParaRPr lang="zh-CN"/>
        </a:p>
      </dgm:t>
    </dgm:pt>
    <dgm:pt modelId="{5973736E-AD71-482E-8E7B-E5B5F70C9E9F}" type="parTrans" cxnId="{8BF34F2D-4165-4987-8851-1C246D196934}">
      <dgm:prSet/>
      <dgm:spPr/>
      <dgm:t>
        <a:bodyPr/>
        <a:lstStyle/>
        <a:p>
          <a:endParaRPr lang="zh-CN" altLang="en-US"/>
        </a:p>
      </dgm:t>
    </dgm:pt>
    <dgm:pt modelId="{37AD72E3-82D6-46A4-A575-1A3A7BAE8B12}" type="sibTrans" cxnId="{8BF34F2D-4165-4987-8851-1C246D196934}">
      <dgm:prSet/>
      <dgm:spPr/>
      <dgm:t>
        <a:bodyPr/>
        <a:lstStyle/>
        <a:p>
          <a:endParaRPr lang="zh-CN" altLang="en-US"/>
        </a:p>
      </dgm:t>
    </dgm:pt>
    <dgm:pt modelId="{C15123AA-C58E-458B-908D-C1A199140B28}">
      <dgm:prSet/>
      <dgm:spPr/>
      <dgm:t>
        <a:bodyPr/>
        <a:lstStyle/>
        <a:p>
          <a:r>
            <a:rPr lang="zh-CN" b="1"/>
            <a:t>并发实物正确调度的准则</a:t>
          </a:r>
          <a:endParaRPr lang="zh-CN"/>
        </a:p>
      </dgm:t>
    </dgm:pt>
    <dgm:pt modelId="{61206D99-70FD-4735-B728-967E9FC1DCF9}" type="parTrans" cxnId="{801BAF91-A67D-43DD-A31D-CF68FAC30729}">
      <dgm:prSet/>
      <dgm:spPr/>
      <dgm:t>
        <a:bodyPr/>
        <a:lstStyle/>
        <a:p>
          <a:endParaRPr lang="zh-CN" altLang="en-US"/>
        </a:p>
      </dgm:t>
    </dgm:pt>
    <dgm:pt modelId="{2731803E-49D2-4506-BB35-7D52CC5BFAC6}" type="sibTrans" cxnId="{801BAF91-A67D-43DD-A31D-CF68FAC30729}">
      <dgm:prSet/>
      <dgm:spPr/>
      <dgm:t>
        <a:bodyPr/>
        <a:lstStyle/>
        <a:p>
          <a:endParaRPr lang="zh-CN" altLang="en-US"/>
        </a:p>
      </dgm:t>
    </dgm:pt>
    <dgm:pt modelId="{2EA5FBAE-D6D2-4A36-83A7-F830CA879623}">
      <dgm:prSet/>
      <dgm:spPr/>
      <dgm:t>
        <a:bodyPr/>
        <a:lstStyle/>
        <a:p>
          <a:r>
            <a:rPr lang="zh-CN" b="1"/>
            <a:t>冲突可串行化调度（了解）</a:t>
          </a:r>
          <a:endParaRPr lang="zh-CN"/>
        </a:p>
      </dgm:t>
    </dgm:pt>
    <dgm:pt modelId="{F0DD2851-9DF5-43FA-B23E-7785625EA17F}" type="parTrans" cxnId="{7CDE7D91-30E4-4CD8-9382-35F1957779C6}">
      <dgm:prSet/>
      <dgm:spPr/>
      <dgm:t>
        <a:bodyPr/>
        <a:lstStyle/>
        <a:p>
          <a:endParaRPr lang="zh-CN" altLang="en-US"/>
        </a:p>
      </dgm:t>
    </dgm:pt>
    <dgm:pt modelId="{A1C550E0-E5DF-42B6-96E1-75E8DDC40267}" type="sibTrans" cxnId="{7CDE7D91-30E4-4CD8-9382-35F1957779C6}">
      <dgm:prSet/>
      <dgm:spPr/>
      <dgm:t>
        <a:bodyPr/>
        <a:lstStyle/>
        <a:p>
          <a:endParaRPr lang="zh-CN" altLang="en-US"/>
        </a:p>
      </dgm:t>
    </dgm:pt>
    <dgm:pt modelId="{00227DBA-EEFA-4A2B-B7CA-1B05C19DFA36}">
      <dgm:prSet/>
      <dgm:spPr/>
      <dgm:t>
        <a:bodyPr/>
        <a:lstStyle/>
        <a:p>
          <a:r>
            <a:rPr lang="zh-CN" b="1"/>
            <a:t>两段锁协议的含义</a:t>
          </a:r>
          <a:endParaRPr lang="zh-CN"/>
        </a:p>
      </dgm:t>
    </dgm:pt>
    <dgm:pt modelId="{E7071BB3-7F84-4CAC-8A74-122C406A1D1B}" type="parTrans" cxnId="{4C701AB4-6F5B-4D0C-AAC2-CA2B6B117403}">
      <dgm:prSet/>
      <dgm:spPr/>
      <dgm:t>
        <a:bodyPr/>
        <a:lstStyle/>
        <a:p>
          <a:endParaRPr lang="zh-CN" altLang="en-US"/>
        </a:p>
      </dgm:t>
    </dgm:pt>
    <dgm:pt modelId="{DD804965-9580-4C45-912A-05609EEEC86E}" type="sibTrans" cxnId="{4C701AB4-6F5B-4D0C-AAC2-CA2B6B117403}">
      <dgm:prSet/>
      <dgm:spPr/>
      <dgm:t>
        <a:bodyPr/>
        <a:lstStyle/>
        <a:p>
          <a:endParaRPr lang="zh-CN" altLang="en-US"/>
        </a:p>
      </dgm:t>
    </dgm:pt>
    <dgm:pt modelId="{BE3029B0-D36E-49A5-8725-78CE594D2EE2}">
      <dgm:prSet/>
      <dgm:spPr/>
      <dgm:t>
        <a:bodyPr/>
        <a:lstStyle/>
        <a:p>
          <a:r>
            <a:rPr lang="zh-CN" b="1"/>
            <a:t>封锁粒度的概念</a:t>
          </a:r>
          <a:endParaRPr lang="zh-CN"/>
        </a:p>
      </dgm:t>
    </dgm:pt>
    <dgm:pt modelId="{1D7B7CD3-6989-4EC6-AC96-B56C84C5FEF9}" type="parTrans" cxnId="{532D1FE3-3E5C-49D2-9B1B-B066196163B6}">
      <dgm:prSet/>
      <dgm:spPr/>
      <dgm:t>
        <a:bodyPr/>
        <a:lstStyle/>
        <a:p>
          <a:endParaRPr lang="zh-CN" altLang="en-US"/>
        </a:p>
      </dgm:t>
    </dgm:pt>
    <dgm:pt modelId="{CE6E2BDA-19DF-4D5F-B5AC-C5A72580B452}" type="sibTrans" cxnId="{532D1FE3-3E5C-49D2-9B1B-B066196163B6}">
      <dgm:prSet/>
      <dgm:spPr/>
      <dgm:t>
        <a:bodyPr/>
        <a:lstStyle/>
        <a:p>
          <a:endParaRPr lang="zh-CN" altLang="en-US"/>
        </a:p>
      </dgm:t>
    </dgm:pt>
    <dgm:pt modelId="{32CB50B2-8B68-4CC9-A278-E715CA2182AB}">
      <dgm:prSet/>
      <dgm:spPr/>
      <dgm:t>
        <a:bodyPr/>
        <a:lstStyle/>
        <a:p>
          <a:r>
            <a:rPr lang="zh-CN" b="1"/>
            <a:t>意向锁的概念</a:t>
          </a:r>
          <a:endParaRPr lang="zh-CN"/>
        </a:p>
      </dgm:t>
    </dgm:pt>
    <dgm:pt modelId="{3803AEEF-DB86-4E91-8D35-B3078977357A}" type="parTrans" cxnId="{5BA78B08-8386-4B05-8AF9-CE590EF4B996}">
      <dgm:prSet/>
      <dgm:spPr/>
      <dgm:t>
        <a:bodyPr/>
        <a:lstStyle/>
        <a:p>
          <a:endParaRPr lang="zh-CN" altLang="en-US"/>
        </a:p>
      </dgm:t>
    </dgm:pt>
    <dgm:pt modelId="{3BBB7253-2364-46B2-8084-3F09463C59EF}" type="sibTrans" cxnId="{5BA78B08-8386-4B05-8AF9-CE590EF4B996}">
      <dgm:prSet/>
      <dgm:spPr/>
      <dgm:t>
        <a:bodyPr/>
        <a:lstStyle/>
        <a:p>
          <a:endParaRPr lang="zh-CN" altLang="en-US"/>
        </a:p>
      </dgm:t>
    </dgm:pt>
    <dgm:pt modelId="{1797BCAF-E479-421A-8D4C-19359EB5C4BF}" type="pres">
      <dgm:prSet presAssocID="{C6D014DE-2201-4399-A598-A9AD7A3265E3}" presName="linear" presStyleCnt="0">
        <dgm:presLayoutVars>
          <dgm:animLvl val="lvl"/>
          <dgm:resizeHandles val="exact"/>
        </dgm:presLayoutVars>
      </dgm:prSet>
      <dgm:spPr/>
    </dgm:pt>
    <dgm:pt modelId="{D331A081-4DB3-4D2E-9C1F-6F7155FD91B7}" type="pres">
      <dgm:prSet presAssocID="{40051B2C-062F-4E9A-ABA1-17D5A360E5B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51E7936-52DA-43C2-892B-457E4B389FD6}" type="pres">
      <dgm:prSet presAssocID="{37AD72E3-82D6-46A4-A575-1A3A7BAE8B12}" presName="spacer" presStyleCnt="0"/>
      <dgm:spPr/>
    </dgm:pt>
    <dgm:pt modelId="{3F71FD0B-659E-4C2B-A822-468F7C5DF65C}" type="pres">
      <dgm:prSet presAssocID="{C15123AA-C58E-458B-908D-C1A199140B2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33304A-0251-434C-A56F-EDA9DD221A4E}" type="pres">
      <dgm:prSet presAssocID="{2731803E-49D2-4506-BB35-7D52CC5BFAC6}" presName="spacer" presStyleCnt="0"/>
      <dgm:spPr/>
    </dgm:pt>
    <dgm:pt modelId="{3096EE0D-9C09-4D69-B6D9-9984C4EEB684}" type="pres">
      <dgm:prSet presAssocID="{2EA5FBAE-D6D2-4A36-83A7-F830CA87962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E30133-5F6A-42DA-9BE8-AA3E5D1DCC70}" type="pres">
      <dgm:prSet presAssocID="{A1C550E0-E5DF-42B6-96E1-75E8DDC40267}" presName="spacer" presStyleCnt="0"/>
      <dgm:spPr/>
    </dgm:pt>
    <dgm:pt modelId="{77C337B9-2688-4BC6-BD6D-AC6840BFE6A6}" type="pres">
      <dgm:prSet presAssocID="{00227DBA-EEFA-4A2B-B7CA-1B05C19DFA3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593DE5D-3751-45CE-9C44-6213BAC45D72}" type="pres">
      <dgm:prSet presAssocID="{DD804965-9580-4C45-912A-05609EEEC86E}" presName="spacer" presStyleCnt="0"/>
      <dgm:spPr/>
    </dgm:pt>
    <dgm:pt modelId="{1BD42EDA-8BED-4D85-87E7-5E13A41B735B}" type="pres">
      <dgm:prSet presAssocID="{BE3029B0-D36E-49A5-8725-78CE594D2EE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2A0F9E3-45F7-42B9-B423-F30BA2CE4969}" type="pres">
      <dgm:prSet presAssocID="{CE6E2BDA-19DF-4D5F-B5AC-C5A72580B452}" presName="spacer" presStyleCnt="0"/>
      <dgm:spPr/>
    </dgm:pt>
    <dgm:pt modelId="{CFC89714-2C7E-41CE-910A-4A251F9F4552}" type="pres">
      <dgm:prSet presAssocID="{32CB50B2-8B68-4CC9-A278-E715CA2182A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8A39E06-A6CF-42A2-9CAC-43AF07A70882}" type="presOf" srcId="{C6D014DE-2201-4399-A598-A9AD7A3265E3}" destId="{1797BCAF-E479-421A-8D4C-19359EB5C4BF}" srcOrd="0" destOrd="0" presId="urn:microsoft.com/office/officeart/2005/8/layout/vList2"/>
    <dgm:cxn modelId="{5BA78B08-8386-4B05-8AF9-CE590EF4B996}" srcId="{C6D014DE-2201-4399-A598-A9AD7A3265E3}" destId="{32CB50B2-8B68-4CC9-A278-E715CA2182AB}" srcOrd="5" destOrd="0" parTransId="{3803AEEF-DB86-4E91-8D35-B3078977357A}" sibTransId="{3BBB7253-2364-46B2-8084-3F09463C59EF}"/>
    <dgm:cxn modelId="{C7D6E61D-97BE-4B0B-A4D1-2F57F61A08BF}" type="presOf" srcId="{C15123AA-C58E-458B-908D-C1A199140B28}" destId="{3F71FD0B-659E-4C2B-A822-468F7C5DF65C}" srcOrd="0" destOrd="0" presId="urn:microsoft.com/office/officeart/2005/8/layout/vList2"/>
    <dgm:cxn modelId="{8BF34F2D-4165-4987-8851-1C246D196934}" srcId="{C6D014DE-2201-4399-A598-A9AD7A3265E3}" destId="{40051B2C-062F-4E9A-ABA1-17D5A360E5B0}" srcOrd="0" destOrd="0" parTransId="{5973736E-AD71-482E-8E7B-E5B5F70C9E9F}" sibTransId="{37AD72E3-82D6-46A4-A575-1A3A7BAE8B12}"/>
    <dgm:cxn modelId="{F35D2935-7E24-4425-BD5B-80C971AD4AC6}" type="presOf" srcId="{BE3029B0-D36E-49A5-8725-78CE594D2EE2}" destId="{1BD42EDA-8BED-4D85-87E7-5E13A41B735B}" srcOrd="0" destOrd="0" presId="urn:microsoft.com/office/officeart/2005/8/layout/vList2"/>
    <dgm:cxn modelId="{B47DF584-6B11-48E6-8150-5BFDB84DDDF6}" type="presOf" srcId="{32CB50B2-8B68-4CC9-A278-E715CA2182AB}" destId="{CFC89714-2C7E-41CE-910A-4A251F9F4552}" srcOrd="0" destOrd="0" presId="urn:microsoft.com/office/officeart/2005/8/layout/vList2"/>
    <dgm:cxn modelId="{7CDE7D91-30E4-4CD8-9382-35F1957779C6}" srcId="{C6D014DE-2201-4399-A598-A9AD7A3265E3}" destId="{2EA5FBAE-D6D2-4A36-83A7-F830CA879623}" srcOrd="2" destOrd="0" parTransId="{F0DD2851-9DF5-43FA-B23E-7785625EA17F}" sibTransId="{A1C550E0-E5DF-42B6-96E1-75E8DDC40267}"/>
    <dgm:cxn modelId="{801BAF91-A67D-43DD-A31D-CF68FAC30729}" srcId="{C6D014DE-2201-4399-A598-A9AD7A3265E3}" destId="{C15123AA-C58E-458B-908D-C1A199140B28}" srcOrd="1" destOrd="0" parTransId="{61206D99-70FD-4735-B728-967E9FC1DCF9}" sibTransId="{2731803E-49D2-4506-BB35-7D52CC5BFAC6}"/>
    <dgm:cxn modelId="{86B497AA-8697-4842-93BB-E42BCD5C6512}" type="presOf" srcId="{00227DBA-EEFA-4A2B-B7CA-1B05C19DFA36}" destId="{77C337B9-2688-4BC6-BD6D-AC6840BFE6A6}" srcOrd="0" destOrd="0" presId="urn:microsoft.com/office/officeart/2005/8/layout/vList2"/>
    <dgm:cxn modelId="{4C701AB4-6F5B-4D0C-AAC2-CA2B6B117403}" srcId="{C6D014DE-2201-4399-A598-A9AD7A3265E3}" destId="{00227DBA-EEFA-4A2B-B7CA-1B05C19DFA36}" srcOrd="3" destOrd="0" parTransId="{E7071BB3-7F84-4CAC-8A74-122C406A1D1B}" sibTransId="{DD804965-9580-4C45-912A-05609EEEC86E}"/>
    <dgm:cxn modelId="{8B55ADDB-91DC-4066-B76F-28F5907B1CA4}" type="presOf" srcId="{40051B2C-062F-4E9A-ABA1-17D5A360E5B0}" destId="{D331A081-4DB3-4D2E-9C1F-6F7155FD91B7}" srcOrd="0" destOrd="0" presId="urn:microsoft.com/office/officeart/2005/8/layout/vList2"/>
    <dgm:cxn modelId="{532D1FE3-3E5C-49D2-9B1B-B066196163B6}" srcId="{C6D014DE-2201-4399-A598-A9AD7A3265E3}" destId="{BE3029B0-D36E-49A5-8725-78CE594D2EE2}" srcOrd="4" destOrd="0" parTransId="{1D7B7CD3-6989-4EC6-AC96-B56C84C5FEF9}" sibTransId="{CE6E2BDA-19DF-4D5F-B5AC-C5A72580B452}"/>
    <dgm:cxn modelId="{7CFF22FE-7A8A-4C7D-BF50-D8C631A1E8BA}" type="presOf" srcId="{2EA5FBAE-D6D2-4A36-83A7-F830CA879623}" destId="{3096EE0D-9C09-4D69-B6D9-9984C4EEB684}" srcOrd="0" destOrd="0" presId="urn:microsoft.com/office/officeart/2005/8/layout/vList2"/>
    <dgm:cxn modelId="{624ABEA5-D9E7-4A25-AA75-B03B82D3C8DF}" type="presParOf" srcId="{1797BCAF-E479-421A-8D4C-19359EB5C4BF}" destId="{D331A081-4DB3-4D2E-9C1F-6F7155FD91B7}" srcOrd="0" destOrd="0" presId="urn:microsoft.com/office/officeart/2005/8/layout/vList2"/>
    <dgm:cxn modelId="{68BDDCB5-FC86-40C6-A4AA-87D1BA9A2340}" type="presParOf" srcId="{1797BCAF-E479-421A-8D4C-19359EB5C4BF}" destId="{C51E7936-52DA-43C2-892B-457E4B389FD6}" srcOrd="1" destOrd="0" presId="urn:microsoft.com/office/officeart/2005/8/layout/vList2"/>
    <dgm:cxn modelId="{59AD2F39-ED20-47D0-8645-23E8A322D357}" type="presParOf" srcId="{1797BCAF-E479-421A-8D4C-19359EB5C4BF}" destId="{3F71FD0B-659E-4C2B-A822-468F7C5DF65C}" srcOrd="2" destOrd="0" presId="urn:microsoft.com/office/officeart/2005/8/layout/vList2"/>
    <dgm:cxn modelId="{1285EFBC-9C8D-4FF0-A481-B8643D7610C9}" type="presParOf" srcId="{1797BCAF-E479-421A-8D4C-19359EB5C4BF}" destId="{2433304A-0251-434C-A56F-EDA9DD221A4E}" srcOrd="3" destOrd="0" presId="urn:microsoft.com/office/officeart/2005/8/layout/vList2"/>
    <dgm:cxn modelId="{C1E1B1A2-1A6F-400C-873A-0D5619C426DA}" type="presParOf" srcId="{1797BCAF-E479-421A-8D4C-19359EB5C4BF}" destId="{3096EE0D-9C09-4D69-B6D9-9984C4EEB684}" srcOrd="4" destOrd="0" presId="urn:microsoft.com/office/officeart/2005/8/layout/vList2"/>
    <dgm:cxn modelId="{B505492E-CDAC-4A5F-BC3F-2305624F4A2B}" type="presParOf" srcId="{1797BCAF-E479-421A-8D4C-19359EB5C4BF}" destId="{BFE30133-5F6A-42DA-9BE8-AA3E5D1DCC70}" srcOrd="5" destOrd="0" presId="urn:microsoft.com/office/officeart/2005/8/layout/vList2"/>
    <dgm:cxn modelId="{C9FE6D69-F57B-4B99-99F7-44C84F450565}" type="presParOf" srcId="{1797BCAF-E479-421A-8D4C-19359EB5C4BF}" destId="{77C337B9-2688-4BC6-BD6D-AC6840BFE6A6}" srcOrd="6" destOrd="0" presId="urn:microsoft.com/office/officeart/2005/8/layout/vList2"/>
    <dgm:cxn modelId="{CC44353D-B14C-446E-A782-D230456E6419}" type="presParOf" srcId="{1797BCAF-E479-421A-8D4C-19359EB5C4BF}" destId="{9593DE5D-3751-45CE-9C44-6213BAC45D72}" srcOrd="7" destOrd="0" presId="urn:microsoft.com/office/officeart/2005/8/layout/vList2"/>
    <dgm:cxn modelId="{3E5CCEB3-5208-49E7-9372-DA4675BDCFC1}" type="presParOf" srcId="{1797BCAF-E479-421A-8D4C-19359EB5C4BF}" destId="{1BD42EDA-8BED-4D85-87E7-5E13A41B735B}" srcOrd="8" destOrd="0" presId="urn:microsoft.com/office/officeart/2005/8/layout/vList2"/>
    <dgm:cxn modelId="{4D3D319B-F11F-4F78-AB38-599E570F3F08}" type="presParOf" srcId="{1797BCAF-E479-421A-8D4C-19359EB5C4BF}" destId="{42A0F9E3-45F7-42B9-B423-F30BA2CE4969}" srcOrd="9" destOrd="0" presId="urn:microsoft.com/office/officeart/2005/8/layout/vList2"/>
    <dgm:cxn modelId="{B61F6A1D-1BD1-4397-A326-75265F9383D1}" type="presParOf" srcId="{1797BCAF-E479-421A-8D4C-19359EB5C4BF}" destId="{CFC89714-2C7E-41CE-910A-4A251F9F455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EB749-039A-494D-A5FA-819B8BD4CBE1}">
      <dsp:nvSpPr>
        <dsp:cNvPr id="0" name=""/>
        <dsp:cNvSpPr/>
      </dsp:nvSpPr>
      <dsp:spPr>
        <a:xfrm>
          <a:off x="0" y="44227"/>
          <a:ext cx="8229600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b="1" kern="1200"/>
            <a:t>数据库系统概述</a:t>
          </a:r>
          <a:endParaRPr lang="zh-CN" altLang="en-US" sz="3300" kern="1200"/>
        </a:p>
      </dsp:txBody>
      <dsp:txXfrm>
        <a:off x="40523" y="84750"/>
        <a:ext cx="8148554" cy="749069"/>
      </dsp:txXfrm>
    </dsp:sp>
    <dsp:sp modelId="{805A40A6-3BB6-4715-B26D-9C98265A2EB1}">
      <dsp:nvSpPr>
        <dsp:cNvPr id="0" name=""/>
        <dsp:cNvSpPr/>
      </dsp:nvSpPr>
      <dsp:spPr>
        <a:xfrm>
          <a:off x="0" y="874342"/>
          <a:ext cx="8229600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b="1" kern="1200" dirty="0"/>
            <a:t>数据库、数据库管理系统、数据库系统的定义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b="1" kern="1200" dirty="0"/>
            <a:t>数据管理的主要功能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b="1" kern="1200" dirty="0"/>
            <a:t>文件系统和数据库系统的比较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b="1" kern="1200" dirty="0"/>
            <a:t>数据库系统的特点</a:t>
          </a:r>
          <a:endParaRPr lang="zh-CN" altLang="en-US" sz="2600" kern="1200" dirty="0"/>
        </a:p>
      </dsp:txBody>
      <dsp:txXfrm>
        <a:off x="0" y="874342"/>
        <a:ext cx="8229600" cy="1912680"/>
      </dsp:txXfrm>
    </dsp:sp>
    <dsp:sp modelId="{CEF5A00F-3644-48EF-A4A1-1CC185DE2ED9}">
      <dsp:nvSpPr>
        <dsp:cNvPr id="0" name=""/>
        <dsp:cNvSpPr/>
      </dsp:nvSpPr>
      <dsp:spPr>
        <a:xfrm>
          <a:off x="0" y="2787022"/>
          <a:ext cx="8229600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b="1" kern="1200"/>
            <a:t>数据模型</a:t>
          </a:r>
          <a:endParaRPr lang="zh-CN" altLang="en-US" sz="3300" kern="1200"/>
        </a:p>
      </dsp:txBody>
      <dsp:txXfrm>
        <a:off x="40523" y="2827545"/>
        <a:ext cx="8148554" cy="749069"/>
      </dsp:txXfrm>
    </dsp:sp>
    <dsp:sp modelId="{BF7BBC02-9F75-41D3-8D89-1EE037E865B6}">
      <dsp:nvSpPr>
        <dsp:cNvPr id="0" name=""/>
        <dsp:cNvSpPr/>
      </dsp:nvSpPr>
      <dsp:spPr>
        <a:xfrm>
          <a:off x="0" y="3617137"/>
          <a:ext cx="8229600" cy="1434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b="1" kern="1200"/>
            <a:t>数据模型的概念</a:t>
          </a:r>
          <a:endParaRPr lang="zh-CN" alt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b="1" kern="1200"/>
            <a:t>数据模型的三要素</a:t>
          </a:r>
          <a:endParaRPr lang="zh-CN" alt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b="1" kern="1200"/>
            <a:t>三种主要数据库模型</a:t>
          </a:r>
          <a:endParaRPr lang="zh-CN" altLang="en-US" sz="2600" kern="1200"/>
        </a:p>
      </dsp:txBody>
      <dsp:txXfrm>
        <a:off x="0" y="3617137"/>
        <a:ext cx="8229600" cy="1434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ADEF-CCA1-43F9-81FB-18B0C597A8F9}">
      <dsp:nvSpPr>
        <dsp:cNvPr id="0" name=""/>
        <dsp:cNvSpPr/>
      </dsp:nvSpPr>
      <dsp:spPr>
        <a:xfrm>
          <a:off x="0" y="13487"/>
          <a:ext cx="8229600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/>
            <a:t>数据库系统内部的系统结构</a:t>
          </a:r>
          <a:endParaRPr lang="zh-CN" altLang="en-US" sz="4000" kern="1200"/>
        </a:p>
      </dsp:txBody>
      <dsp:txXfrm>
        <a:off x="49119" y="62606"/>
        <a:ext cx="8131362" cy="907962"/>
      </dsp:txXfrm>
    </dsp:sp>
    <dsp:sp modelId="{62286ECF-3106-4ADC-B5A9-8BD26676B97E}">
      <dsp:nvSpPr>
        <dsp:cNvPr id="0" name=""/>
        <dsp:cNvSpPr/>
      </dsp:nvSpPr>
      <dsp:spPr>
        <a:xfrm>
          <a:off x="0" y="1019687"/>
          <a:ext cx="8229600" cy="28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100" b="1" kern="1200"/>
            <a:t>模式、外模式和内模式的定义</a:t>
          </a:r>
          <a:endParaRPr lang="zh-CN" alt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100" b="1" kern="1200"/>
            <a:t>数据库系统三级模式结构</a:t>
          </a:r>
          <a:endParaRPr lang="zh-CN" alt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100" b="1" kern="1200"/>
            <a:t>数据库系统两层映像系统结构</a:t>
          </a:r>
          <a:endParaRPr lang="zh-CN" alt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100" b="1" kern="1200"/>
            <a:t>如何实现数据的逻辑独立性</a:t>
          </a:r>
          <a:endParaRPr lang="zh-CN" alt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100" b="1" kern="1200"/>
            <a:t>如何实现数据的物理独立性</a:t>
          </a:r>
          <a:endParaRPr lang="zh-CN" altLang="en-US" sz="3100" kern="1200"/>
        </a:p>
      </dsp:txBody>
      <dsp:txXfrm>
        <a:off x="0" y="1019687"/>
        <a:ext cx="8229600" cy="2815200"/>
      </dsp:txXfrm>
    </dsp:sp>
    <dsp:sp modelId="{1206A1E7-2B71-41A9-8160-947101E67E9C}">
      <dsp:nvSpPr>
        <dsp:cNvPr id="0" name=""/>
        <dsp:cNvSpPr/>
      </dsp:nvSpPr>
      <dsp:spPr>
        <a:xfrm>
          <a:off x="0" y="3834887"/>
          <a:ext cx="8229600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/>
            <a:t>数据库系统的组成</a:t>
          </a:r>
          <a:endParaRPr lang="zh-CN" altLang="en-US" sz="4000" kern="1200"/>
        </a:p>
      </dsp:txBody>
      <dsp:txXfrm>
        <a:off x="49119" y="3884006"/>
        <a:ext cx="8131362" cy="907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299A6-6235-44B8-8EE3-7556668E8DF6}">
      <dsp:nvSpPr>
        <dsp:cNvPr id="0" name=""/>
        <dsp:cNvSpPr/>
      </dsp:nvSpPr>
      <dsp:spPr>
        <a:xfrm>
          <a:off x="0" y="5072"/>
          <a:ext cx="8229600" cy="1600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b="1" kern="1200"/>
            <a:t>关系数据库系统是目前使用最广泛的数据库系统 </a:t>
          </a:r>
          <a:endParaRPr lang="zh-CN" altLang="en-US" sz="3800" kern="1200"/>
        </a:p>
      </dsp:txBody>
      <dsp:txXfrm>
        <a:off x="78133" y="83205"/>
        <a:ext cx="8073334" cy="1444294"/>
      </dsp:txXfrm>
    </dsp:sp>
    <dsp:sp modelId="{F8762737-4F4B-4922-8E34-D34DFAA90B0A}">
      <dsp:nvSpPr>
        <dsp:cNvPr id="0" name=""/>
        <dsp:cNvSpPr/>
      </dsp:nvSpPr>
      <dsp:spPr>
        <a:xfrm>
          <a:off x="0" y="1715072"/>
          <a:ext cx="8229600" cy="1600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b="1" kern="1200"/>
            <a:t>关系数据库系统与非关系数据库系统的区别：</a:t>
          </a:r>
          <a:endParaRPr lang="zh-CN" altLang="en-US" sz="3800" kern="1200"/>
        </a:p>
      </dsp:txBody>
      <dsp:txXfrm>
        <a:off x="78133" y="1793205"/>
        <a:ext cx="8073334" cy="1444294"/>
      </dsp:txXfrm>
    </dsp:sp>
    <dsp:sp modelId="{4B6CDA8E-E358-4BC4-A252-FADE59BA4CE3}">
      <dsp:nvSpPr>
        <dsp:cNvPr id="0" name=""/>
        <dsp:cNvSpPr/>
      </dsp:nvSpPr>
      <dsp:spPr>
        <a:xfrm>
          <a:off x="0" y="3315632"/>
          <a:ext cx="822960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b="1" kern="1200"/>
            <a:t>关系系统只有“表”这一种数据结构</a:t>
          </a:r>
          <a:endParaRPr lang="zh-CN" alt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b="1" kern="1200"/>
            <a:t>非关系数据库系统还有其他数据结构，以及对这些数据结构的操作 </a:t>
          </a:r>
          <a:endParaRPr lang="zh-CN" altLang="en-US" sz="3000" kern="1200"/>
        </a:p>
      </dsp:txBody>
      <dsp:txXfrm>
        <a:off x="0" y="3315632"/>
        <a:ext cx="8229600" cy="1533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A5B42-7C65-4AAB-A29A-3BA11C2A68A3}">
      <dsp:nvSpPr>
        <dsp:cNvPr id="0" name=""/>
        <dsp:cNvSpPr/>
      </dsp:nvSpPr>
      <dsp:spPr>
        <a:xfrm>
          <a:off x="0" y="1501632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73E0F-4EE9-4D30-84B4-C7C6639C699C}">
      <dsp:nvSpPr>
        <dsp:cNvPr id="0" name=""/>
        <dsp:cNvSpPr/>
      </dsp:nvSpPr>
      <dsp:spPr>
        <a:xfrm>
          <a:off x="411480" y="1191672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/>
            <a:t>日志文件的定义作用、登记日志文件的原则</a:t>
          </a:r>
          <a:endParaRPr lang="zh-CN" altLang="en-US" sz="2100" kern="1200"/>
        </a:p>
      </dsp:txBody>
      <dsp:txXfrm>
        <a:off x="441742" y="1221934"/>
        <a:ext cx="5700196" cy="559396"/>
      </dsp:txXfrm>
    </dsp:sp>
    <dsp:sp modelId="{261FE19C-F923-4BD1-BD7A-F72D986260D6}">
      <dsp:nvSpPr>
        <dsp:cNvPr id="0" name=""/>
        <dsp:cNvSpPr/>
      </dsp:nvSpPr>
      <dsp:spPr>
        <a:xfrm>
          <a:off x="0" y="2454192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7776E-FC44-4899-942D-EBB9078A06CE}">
      <dsp:nvSpPr>
        <dsp:cNvPr id="0" name=""/>
        <dsp:cNvSpPr/>
      </dsp:nvSpPr>
      <dsp:spPr>
        <a:xfrm>
          <a:off x="411480" y="2144232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/>
            <a:t>如何进行故障恢复，三种情况分别叙述</a:t>
          </a:r>
          <a:endParaRPr lang="zh-CN" altLang="en-US" sz="2100" kern="1200"/>
        </a:p>
      </dsp:txBody>
      <dsp:txXfrm>
        <a:off x="441742" y="2174494"/>
        <a:ext cx="5700196" cy="559396"/>
      </dsp:txXfrm>
    </dsp:sp>
    <dsp:sp modelId="{8111165A-B9F3-4BA6-99E1-78787374CE88}">
      <dsp:nvSpPr>
        <dsp:cNvPr id="0" name=""/>
        <dsp:cNvSpPr/>
      </dsp:nvSpPr>
      <dsp:spPr>
        <a:xfrm>
          <a:off x="0" y="3406752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4FFB-7AA2-46EB-A4CE-DBCBAB8C73A1}">
      <dsp:nvSpPr>
        <dsp:cNvPr id="0" name=""/>
        <dsp:cNvSpPr/>
      </dsp:nvSpPr>
      <dsp:spPr>
        <a:xfrm>
          <a:off x="411480" y="3096792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如何用检查点进行数据库恢复</a:t>
          </a:r>
          <a:endParaRPr lang="zh-CN" altLang="en-US" sz="2100" kern="1200" dirty="0"/>
        </a:p>
      </dsp:txBody>
      <dsp:txXfrm>
        <a:off x="441742" y="3127054"/>
        <a:ext cx="5700196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22CB5-0D2D-4999-BE5C-7A632682B2BD}">
      <dsp:nvSpPr>
        <dsp:cNvPr id="0" name=""/>
        <dsp:cNvSpPr/>
      </dsp:nvSpPr>
      <dsp:spPr>
        <a:xfrm>
          <a:off x="0" y="24625"/>
          <a:ext cx="8229600" cy="880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/>
            <a:t>数据库的并发控制以事务为单位</a:t>
          </a:r>
          <a:endParaRPr lang="zh-CN" altLang="en-US" sz="3500" kern="1200"/>
        </a:p>
      </dsp:txBody>
      <dsp:txXfrm>
        <a:off x="42979" y="67604"/>
        <a:ext cx="8143642" cy="794466"/>
      </dsp:txXfrm>
    </dsp:sp>
    <dsp:sp modelId="{76B15BCA-A1B3-4856-AC58-5C81EB41F361}">
      <dsp:nvSpPr>
        <dsp:cNvPr id="0" name=""/>
        <dsp:cNvSpPr/>
      </dsp:nvSpPr>
      <dsp:spPr>
        <a:xfrm>
          <a:off x="0" y="1005850"/>
          <a:ext cx="8229600" cy="880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/>
            <a:t>并发操作来的数据不一致性包括哪些</a:t>
          </a:r>
          <a:endParaRPr lang="zh-CN" altLang="en-US" sz="3500" kern="1200"/>
        </a:p>
      </dsp:txBody>
      <dsp:txXfrm>
        <a:off x="42979" y="1048829"/>
        <a:ext cx="8143642" cy="794466"/>
      </dsp:txXfrm>
    </dsp:sp>
    <dsp:sp modelId="{0E437EC1-82B4-44D7-A68F-4A16BF404ADE}">
      <dsp:nvSpPr>
        <dsp:cNvPr id="0" name=""/>
        <dsp:cNvSpPr/>
      </dsp:nvSpPr>
      <dsp:spPr>
        <a:xfrm>
          <a:off x="0" y="1987075"/>
          <a:ext cx="8229600" cy="880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/>
            <a:t>基本的封锁类型</a:t>
          </a:r>
          <a:endParaRPr lang="zh-CN" altLang="en-US" sz="3500" kern="1200"/>
        </a:p>
      </dsp:txBody>
      <dsp:txXfrm>
        <a:off x="42979" y="2030054"/>
        <a:ext cx="8143642" cy="794466"/>
      </dsp:txXfrm>
    </dsp:sp>
    <dsp:sp modelId="{06C4B65B-F63D-444D-806D-0FD86B0B1527}">
      <dsp:nvSpPr>
        <dsp:cNvPr id="0" name=""/>
        <dsp:cNvSpPr/>
      </dsp:nvSpPr>
      <dsp:spPr>
        <a:xfrm>
          <a:off x="0" y="2968299"/>
          <a:ext cx="8229600" cy="880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/>
            <a:t>三级封锁协议内容和效果</a:t>
          </a:r>
          <a:endParaRPr lang="zh-CN" altLang="en-US" sz="3500" kern="1200"/>
        </a:p>
      </dsp:txBody>
      <dsp:txXfrm>
        <a:off x="42979" y="3011278"/>
        <a:ext cx="8143642" cy="794466"/>
      </dsp:txXfrm>
    </dsp:sp>
    <dsp:sp modelId="{AFD7B9EC-54CD-4F64-ABA8-A32C7715054E}">
      <dsp:nvSpPr>
        <dsp:cNvPr id="0" name=""/>
        <dsp:cNvSpPr/>
      </dsp:nvSpPr>
      <dsp:spPr>
        <a:xfrm>
          <a:off x="0" y="3949524"/>
          <a:ext cx="8229600" cy="880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/>
            <a:t>活锁和死锁的定义、解决方法</a:t>
          </a:r>
          <a:endParaRPr lang="zh-CN" altLang="en-US" sz="3500" kern="1200"/>
        </a:p>
      </dsp:txBody>
      <dsp:txXfrm>
        <a:off x="42979" y="3992503"/>
        <a:ext cx="8143642" cy="794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A081-4DB3-4D2E-9C1F-6F7155FD91B7}">
      <dsp:nvSpPr>
        <dsp:cNvPr id="0" name=""/>
        <dsp:cNvSpPr/>
      </dsp:nvSpPr>
      <dsp:spPr>
        <a:xfrm>
          <a:off x="0" y="30002"/>
          <a:ext cx="8401050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/>
            <a:t>可串行化调度定义</a:t>
          </a:r>
          <a:endParaRPr lang="zh-CN" altLang="en-US" sz="2900" kern="1200"/>
        </a:p>
      </dsp:txBody>
      <dsp:txXfrm>
        <a:off x="35611" y="65613"/>
        <a:ext cx="8329828" cy="658273"/>
      </dsp:txXfrm>
    </dsp:sp>
    <dsp:sp modelId="{3F71FD0B-659E-4C2B-A822-468F7C5DF65C}">
      <dsp:nvSpPr>
        <dsp:cNvPr id="0" name=""/>
        <dsp:cNvSpPr/>
      </dsp:nvSpPr>
      <dsp:spPr>
        <a:xfrm>
          <a:off x="0" y="843017"/>
          <a:ext cx="8401050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/>
            <a:t>并发实物正确调度的准则</a:t>
          </a:r>
          <a:endParaRPr lang="zh-CN" altLang="en-US" sz="2900" kern="1200"/>
        </a:p>
      </dsp:txBody>
      <dsp:txXfrm>
        <a:off x="35611" y="878628"/>
        <a:ext cx="8329828" cy="658273"/>
      </dsp:txXfrm>
    </dsp:sp>
    <dsp:sp modelId="{3096EE0D-9C09-4D69-B6D9-9984C4EEB684}">
      <dsp:nvSpPr>
        <dsp:cNvPr id="0" name=""/>
        <dsp:cNvSpPr/>
      </dsp:nvSpPr>
      <dsp:spPr>
        <a:xfrm>
          <a:off x="0" y="1656032"/>
          <a:ext cx="8401050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/>
            <a:t>冲突可串行化调度（了解）</a:t>
          </a:r>
          <a:endParaRPr lang="zh-CN" altLang="en-US" sz="2900" kern="1200"/>
        </a:p>
      </dsp:txBody>
      <dsp:txXfrm>
        <a:off x="35611" y="1691643"/>
        <a:ext cx="8329828" cy="658273"/>
      </dsp:txXfrm>
    </dsp:sp>
    <dsp:sp modelId="{77C337B9-2688-4BC6-BD6D-AC6840BFE6A6}">
      <dsp:nvSpPr>
        <dsp:cNvPr id="0" name=""/>
        <dsp:cNvSpPr/>
      </dsp:nvSpPr>
      <dsp:spPr>
        <a:xfrm>
          <a:off x="0" y="2469047"/>
          <a:ext cx="8401050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/>
            <a:t>两段锁协议的含义</a:t>
          </a:r>
          <a:endParaRPr lang="zh-CN" altLang="en-US" sz="2900" kern="1200"/>
        </a:p>
      </dsp:txBody>
      <dsp:txXfrm>
        <a:off x="35611" y="2504658"/>
        <a:ext cx="8329828" cy="658273"/>
      </dsp:txXfrm>
    </dsp:sp>
    <dsp:sp modelId="{1BD42EDA-8BED-4D85-87E7-5E13A41B735B}">
      <dsp:nvSpPr>
        <dsp:cNvPr id="0" name=""/>
        <dsp:cNvSpPr/>
      </dsp:nvSpPr>
      <dsp:spPr>
        <a:xfrm>
          <a:off x="0" y="3282062"/>
          <a:ext cx="8401050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/>
            <a:t>封锁粒度的概念</a:t>
          </a:r>
          <a:endParaRPr lang="zh-CN" altLang="en-US" sz="2900" kern="1200"/>
        </a:p>
      </dsp:txBody>
      <dsp:txXfrm>
        <a:off x="35611" y="3317673"/>
        <a:ext cx="8329828" cy="658273"/>
      </dsp:txXfrm>
    </dsp:sp>
    <dsp:sp modelId="{CFC89714-2C7E-41CE-910A-4A251F9F4552}">
      <dsp:nvSpPr>
        <dsp:cNvPr id="0" name=""/>
        <dsp:cNvSpPr/>
      </dsp:nvSpPr>
      <dsp:spPr>
        <a:xfrm>
          <a:off x="0" y="4095077"/>
          <a:ext cx="8401050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/>
            <a:t>意向锁的概念</a:t>
          </a:r>
          <a:endParaRPr lang="zh-CN" altLang="en-US" sz="2900" kern="1200"/>
        </a:p>
      </dsp:txBody>
      <dsp:txXfrm>
        <a:off x="35611" y="4130688"/>
        <a:ext cx="8329828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29703C9-5B5C-47D8-9B53-E03F6A848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7F806A-9047-46B7-A10D-A6790C109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7A070-9EA3-420B-A0FB-0B86E41A42A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42C97-E5A9-4720-80D9-E482C0D239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BDF7F-19BD-4784-8B86-DB8288573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82D56-BE93-4C3A-B25A-C60D75A56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96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6EA4655-4958-4EAD-B08A-B90487EBBCA9}" type="datetimeFigureOut">
              <a:rPr lang="zh-CN" altLang="en-US"/>
              <a:t>2020/4/13</a:t>
            </a:fld>
            <a:endParaRPr lang="en-US"/>
          </a:p>
        </p:txBody>
      </p:sp>
      <p:sp>
        <p:nvSpPr>
          <p:cNvPr id="153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D17F70-A2D1-4D11-B3F8-F94BCBBB4E9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36712"/>
            <a:ext cx="9144000" cy="56166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r>
              <a:rPr lang="zh-CN" altLang="en-US" sz="6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3600" b="1" dirty="0">
              <a:solidFill>
                <a:srgbClr val="00206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pPr eaLnBrk="1" hangingPunct="1"/>
            <a:r>
              <a:rPr lang="zh-CN" sz="3600" dirty="0"/>
              <a:t>数据库安全性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3025"/>
            <a:ext cx="8208963" cy="4678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审计技术：定义，功能和语句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数据加密主要包括存储加密和传输</a:t>
            </a:r>
            <a:r>
              <a:rPr lang="zh-CN" altLang="en-US">
                <a:sym typeface="+mn-ea"/>
              </a:rPr>
              <a:t>加密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pPr eaLnBrk="1" hangingPunct="1"/>
            <a:r>
              <a:rPr lang="zh-CN" sz="3600" dirty="0"/>
              <a:t>数据库完整性</a:t>
            </a:r>
            <a:endParaRPr lang="zh-CN" altLang="en-US" sz="3600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关系数据库管理系统完整性实现的机制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完整性约束定义机制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完整性检查机制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违背完整性约束条件时关系数据库管理系统应采取的动作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/>
              <a:t>实体完整性定义、建表时如何实现，不一致如何处理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>
                <a:sym typeface="+mn-ea"/>
              </a:rPr>
              <a:t>参照完整性定义、建表时如何实现，不一致如何处理</a:t>
            </a:r>
            <a:endParaRPr lang="zh-CN" altLang="en-US"/>
          </a:p>
          <a:p>
            <a:pPr lvl="0" eaLnBrk="1" hangingPunct="1">
              <a:lnSpc>
                <a:spcPct val="120000"/>
              </a:lnSpc>
            </a:pPr>
            <a:endParaRPr lang="zh-CN" altLang="en-US"/>
          </a:p>
          <a:p>
            <a:pPr lvl="0" eaLnBrk="1" hangingPunct="1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pPr eaLnBrk="1" hangingPunct="1"/>
            <a:r>
              <a:rPr lang="zh-CN" sz="3600" dirty="0"/>
              <a:t>数据库完整性</a:t>
            </a:r>
            <a:endParaRPr lang="zh-CN" altLang="en-US" sz="3600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39850"/>
            <a:ext cx="8229600" cy="485457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2800">
                <a:sym typeface="+mn-ea"/>
              </a:rPr>
              <a:t>参照完整性定义、建表时如何实现，不一致如何处理</a:t>
            </a:r>
            <a:endParaRPr lang="zh-CN" altLang="en-US" sz="2800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完整性约束命名子句基本格式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断言及其实现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触发器及其实现（实验中完成实现）</a:t>
            </a:r>
          </a:p>
          <a:p>
            <a:pPr lvl="0" eaLnBrk="1" hangingPunct="1">
              <a:lnSpc>
                <a:spcPct val="120000"/>
              </a:lnSpc>
            </a:pPr>
            <a:endParaRPr lang="zh-CN" altLang="en-US"/>
          </a:p>
          <a:p>
            <a:pPr lvl="0" eaLnBrk="1" hangingPunct="1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260169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zh-CN" dirty="0"/>
              <a:t>在关系数据库中，对关系模式的基本要求是满足第一范式。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/>
              <a:t>一个低一级范式的关系模式，通过模式分解可以转换为若干个高一级范式的关系模式集合，这种过程就叫关系模式的规范化。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/>
              <a:t>关系数据库的规范化理论是数据库逻辑设计的工具。</a:t>
            </a: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6075" y="1300426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/>
              <a:t>函数依赖、</a:t>
            </a:r>
            <a:r>
              <a:rPr lang="zh-CN" altLang="en-US" dirty="0">
                <a:sym typeface="+mn-ea"/>
              </a:rPr>
              <a:t>平凡函数依赖、完全函数依赖、部分函数依赖、传递函数依赖的定义</a:t>
            </a: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>
                <a:sym typeface="+mn-ea"/>
              </a:rPr>
              <a:t>码、主码、主属性、非主属性、全码定义</a:t>
            </a: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zh-CN" dirty="0"/>
              <a:t>1NF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2NF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3NF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BCNF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4NF</a:t>
            </a:r>
            <a:r>
              <a:rPr lang="zh-CN" altLang="en-US" dirty="0">
                <a:sym typeface="+mn-ea"/>
              </a:rPr>
              <a:t>定义</a:t>
            </a: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>
                <a:sym typeface="+mn-ea"/>
              </a:rPr>
              <a:t>多值依赖定义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</a:pPr>
            <a:r>
              <a:rPr lang="zh-CN" altLang="en-US" dirty="0"/>
              <a:t>能够解决问题，判断候选码、判断达到第几范式和进行模式分解</a:t>
            </a: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262585" y="1094414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1327" y="1272313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关系模式规范化的基本步骤</a:t>
            </a:r>
            <a:endParaRPr 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ym typeface="Calibri" panose="020F0502020204030204" pitchFamily="34" charset="0"/>
              </a:rPr>
              <a:t>1NF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>
                <a:sym typeface="Calibri" panose="020F0502020204030204" pitchFamily="34" charset="0"/>
              </a:rPr>
              <a:t>2NF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函数依赖               </a:t>
            </a:r>
            <a:r>
              <a:rPr lang="en-US" altLang="zh-CN" sz="2400" dirty="0">
                <a:sym typeface="Calibri" panose="020F0502020204030204" pitchFamily="34" charset="0"/>
              </a:rPr>
              <a:t>3NF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BCNF 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消除非平凡且非函数依赖的多值依赖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    </a:t>
            </a:r>
            <a:r>
              <a:rPr lang="zh-CN" altLang="en-US" sz="2400" dirty="0"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ym typeface="Calibri" panose="020F0502020204030204" pitchFamily="34" charset="0"/>
              </a:rPr>
              <a:t>4NF</a:t>
            </a:r>
            <a:endParaRPr lang="zh-CN" altLang="en-US" sz="2400" dirty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720" y="1196752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dirty="0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>
                <a:sym typeface="Calibri" panose="020F0502020204030204" pitchFamily="34" charset="0"/>
              </a:rPr>
              <a:t>必须对现实世界的实际情况和用户应用需求作进一步分析，确定一个合适的、能够反映现实世界的模式。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>
                <a:sym typeface="Calibri" panose="020F0502020204030204" pitchFamily="34" charset="0"/>
              </a:rPr>
              <a:t>上面的规范化步骤可以在其中任何一步终止。</a:t>
            </a:r>
            <a:endParaRPr 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r>
              <a:rPr lang="zh-CN" sz="3600" dirty="0"/>
              <a:t>数据库设计</a:t>
            </a:r>
            <a:endParaRPr lang="zh-CN" altLang="en-US" sz="3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数据库设计定义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数据库设计的特点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数据库的设计方法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数据库的设计的基本步骤</a:t>
            </a:r>
          </a:p>
          <a:p>
            <a:pPr>
              <a:lnSpc>
                <a:spcPct val="120000"/>
              </a:lnSpc>
            </a:pPr>
            <a:r>
              <a:rPr lang="zh-CN" altLang="en-US"/>
              <a:t>需求分析的任务、方法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数据字典的概念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数据库设计</a:t>
            </a:r>
            <a:endParaRPr lang="zh-CN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974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数据库各级模式的形成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需求分析阶段：综合各个用户的应用需求（现实世界的需求）。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概念设计阶段：</a:t>
            </a:r>
            <a:r>
              <a:rPr lang="zh-CN" altLang="en-US">
                <a:solidFill>
                  <a:srgbClr val="FF00FF"/>
                </a:solidFill>
              </a:rPr>
              <a:t>概念模式</a:t>
            </a:r>
            <a:r>
              <a:rPr lang="zh-CN" altLang="en-US"/>
              <a:t>（信息世界模型），用</a:t>
            </a:r>
            <a:r>
              <a:rPr lang="en-US" altLang="zh-CN"/>
              <a:t>E-R</a:t>
            </a:r>
            <a:r>
              <a:rPr lang="zh-CN" altLang="en-US"/>
              <a:t>图来描述。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逻辑设计阶段：</a:t>
            </a:r>
            <a:r>
              <a:rPr lang="zh-CN" altLang="en-US">
                <a:solidFill>
                  <a:srgbClr val="FF00FF"/>
                </a:solidFill>
              </a:rPr>
              <a:t>逻辑模式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FF"/>
                </a:solidFill>
              </a:rPr>
              <a:t>外模式</a:t>
            </a:r>
            <a:r>
              <a:rPr lang="zh-CN" altLang="en-US"/>
              <a:t>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物理设计阶段：</a:t>
            </a:r>
            <a:r>
              <a:rPr lang="zh-CN" altLang="en-US">
                <a:solidFill>
                  <a:srgbClr val="FF00FF"/>
                </a:solidFill>
              </a:rPr>
              <a:t>内模式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r>
              <a:rPr lang="zh-CN" sz="3600" dirty="0"/>
              <a:t>数据库设计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8388" y="1339850"/>
            <a:ext cx="8075612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概念结构设计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E-R</a:t>
            </a:r>
            <a:r>
              <a:rPr lang="zh-CN" altLang="en-US" dirty="0"/>
              <a:t>模型的基本概念和图示方法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E-R</a:t>
            </a:r>
            <a:r>
              <a:rPr lang="zh-CN" altLang="en-US" dirty="0"/>
              <a:t>模型的设计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把</a:t>
            </a:r>
            <a:r>
              <a:rPr lang="en-US" altLang="zh-CN" dirty="0"/>
              <a:t>E-R</a:t>
            </a:r>
            <a:r>
              <a:rPr lang="zh-CN" altLang="en-US" dirty="0"/>
              <a:t>模型转换为关系模型的方法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/>
              <a:t>应用：</a:t>
            </a:r>
            <a:r>
              <a:rPr lang="zh-CN" altLang="en-US" dirty="0">
                <a:sym typeface="+mn-ea"/>
              </a:rPr>
              <a:t>设计</a:t>
            </a:r>
            <a:r>
              <a:rPr lang="en-US" altLang="zh-CN" dirty="0">
                <a:sym typeface="+mn-ea"/>
              </a:rPr>
              <a:t>ER</a:t>
            </a:r>
            <a:r>
              <a:rPr lang="zh-CN" altLang="en-US" dirty="0">
                <a:sym typeface="+mn-ea"/>
              </a:rPr>
              <a:t>图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绪论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1F89766-5006-4D1B-918A-254F60713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533361"/>
              </p:ext>
            </p:extLst>
          </p:nvPr>
        </p:nvGraphicFramePr>
        <p:xfrm>
          <a:off x="457200" y="1098550"/>
          <a:ext cx="8229600" cy="509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r>
              <a:rPr lang="zh-CN" sz="3600" dirty="0"/>
              <a:t>数据库设计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8388" y="1339850"/>
            <a:ext cx="8075612" cy="485457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ym typeface="+mn-ea"/>
              </a:rPr>
              <a:t>逻辑结构设计</a:t>
            </a:r>
            <a:endParaRPr lang="en-US" altLang="zh-CN" sz="2095" dirty="0"/>
          </a:p>
          <a:p>
            <a:pPr lvl="1">
              <a:lnSpc>
                <a:spcPct val="120000"/>
              </a:lnSpc>
            </a:pPr>
            <a:r>
              <a:rPr lang="en-US" altLang="zh-CN" sz="2095" dirty="0">
                <a:sym typeface="+mn-ea"/>
              </a:rPr>
              <a:t>E-R</a:t>
            </a:r>
            <a:r>
              <a:rPr lang="zh-CN" altLang="en-US" sz="2095" dirty="0">
                <a:sym typeface="+mn-ea"/>
              </a:rPr>
              <a:t>模型向关系模型转换的原则把</a:t>
            </a:r>
            <a:r>
              <a:rPr lang="en-US" altLang="zh-CN" sz="2095" dirty="0">
                <a:sym typeface="+mn-ea"/>
              </a:rPr>
              <a:t>E-R</a:t>
            </a:r>
            <a:r>
              <a:rPr lang="zh-CN" altLang="en-US" sz="2095" dirty="0">
                <a:sym typeface="+mn-ea"/>
              </a:rPr>
              <a:t>模型转换为关系模型的方法</a:t>
            </a:r>
            <a:endParaRPr lang="zh-CN" altLang="en-US" sz="2095" dirty="0"/>
          </a:p>
          <a:p>
            <a:pPr marL="0" lvl="1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应用：根据</a:t>
            </a:r>
            <a:r>
              <a:rPr lang="en-US" altLang="zh-CN" dirty="0"/>
              <a:t>ER</a:t>
            </a:r>
            <a:r>
              <a:rPr lang="zh-CN" altLang="en-US" dirty="0"/>
              <a:t>图转换关系模式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r>
              <a:rPr lang="zh-CN" sz="3600" dirty="0"/>
              <a:t>数据库设计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8388" y="1339850"/>
            <a:ext cx="8075612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物理结构设计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物理结构设计的定义和步骤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物理结构设计的内容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常用的存取方法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数据库的实施和维护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r>
              <a:rPr lang="zh-CN" sz="3600" dirty="0"/>
              <a:t>数据库编程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8388" y="1339850"/>
            <a:ext cx="8075612" cy="485457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zh-CN" altLang="en-US" sz="2440">
                <a:sym typeface="+mn-ea"/>
              </a:rPr>
              <a:t>游标</a:t>
            </a:r>
          </a:p>
          <a:p>
            <a:pPr lvl="1">
              <a:lnSpc>
                <a:spcPct val="120000"/>
              </a:lnSpc>
            </a:pPr>
            <a:r>
              <a:rPr lang="zh-CN" altLang="en-US" sz="2090">
                <a:sym typeface="+mn-ea"/>
              </a:rPr>
              <a:t>游标的定义、作用</a:t>
            </a:r>
          </a:p>
          <a:p>
            <a:pPr lvl="1">
              <a:lnSpc>
                <a:spcPct val="120000"/>
              </a:lnSpc>
            </a:pPr>
            <a:r>
              <a:rPr lang="zh-CN" altLang="en-US" sz="2090"/>
              <a:t>游标的基本操作</a:t>
            </a:r>
          </a:p>
          <a:p>
            <a:pPr lvl="1">
              <a:lnSpc>
                <a:spcPct val="120000"/>
              </a:lnSpc>
            </a:pPr>
            <a:r>
              <a:rPr lang="zh-CN" altLang="en-US" sz="2090"/>
              <a:t>哪些语句需要使用游标</a:t>
            </a:r>
          </a:p>
          <a:p>
            <a:pPr lvl="0">
              <a:lnSpc>
                <a:spcPct val="120000"/>
              </a:lnSpc>
            </a:pPr>
            <a:r>
              <a:rPr lang="zh-CN" altLang="en-US" sz="2440"/>
              <a:t>存储过程、函数及其实现（实现在实验中完成）</a:t>
            </a:r>
          </a:p>
          <a:p>
            <a:pPr marL="0" lvl="0" indent="0">
              <a:lnSpc>
                <a:spcPct val="120000"/>
              </a:lnSpc>
              <a:buNone/>
            </a:pPr>
            <a:endParaRPr lang="zh-CN" altLang="en-US" sz="2440"/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440"/>
              <a:t>   </a:t>
            </a:r>
          </a:p>
          <a:p>
            <a:pPr marL="0" lvl="1"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ym typeface="宋体" panose="02010600030101010101" pitchFamily="2" charset="-122"/>
              </a:rPr>
              <a:t>关系</a:t>
            </a:r>
            <a:r>
              <a:rPr lang="zh-CN" altLang="en-US" sz="3600" dirty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>
                <a:sym typeface="宋体" panose="02010600030101010101" pitchFamily="2" charset="-122"/>
              </a:rPr>
              <a:t>优化</a:t>
            </a:r>
            <a:endParaRPr lang="zh-CN" altLang="en-US" sz="3600" dirty="0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查询处理的基本步骤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代数优化的典型启发式规则（了解</a:t>
            </a:r>
            <a:r>
              <a:rPr lang="zh-CN" altLang="en-US">
                <a:sym typeface="+mn-ea"/>
              </a:rPr>
              <a:t>优化算法</a:t>
            </a:r>
            <a:r>
              <a:rPr lang="zh-CN" altLang="en-US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代数优化的典型启发式规则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物理优化的选择方法、启发式规则和机遇代价估算的优化</a:t>
            </a: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sz="3600" dirty="0"/>
              <a:t>数据库恢复技术</a:t>
            </a:r>
            <a:endParaRPr lang="zh-CN" altLang="en-US" sz="3600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229600" cy="512762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dirty="0"/>
              <a:t>事务的定义和特性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dirty="0"/>
              <a:t>故障的种类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dirty="0">
                <a:sym typeface="+mn-ea"/>
              </a:rPr>
              <a:t>转储的分类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dirty="0">
                <a:sym typeface="+mn-ea"/>
              </a:rPr>
              <a:t>恢复机制原理、建立冗余数据常用技术</a:t>
            </a:r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55575"/>
            <a:ext cx="7391400" cy="563562"/>
          </a:xfrm>
        </p:spPr>
        <p:txBody>
          <a:bodyPr/>
          <a:lstStyle/>
          <a:p>
            <a:pPr eaLnBrk="1" hangingPunct="1"/>
            <a:r>
              <a:rPr lang="zh-CN" sz="3600" dirty="0"/>
              <a:t>数据库恢复技术</a:t>
            </a:r>
            <a:endParaRPr lang="zh-CN" altLang="en-US" sz="3600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3EAE495-F0AD-4FB4-998A-9FF15755B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069134"/>
              </p:ext>
            </p:extLst>
          </p:nvPr>
        </p:nvGraphicFramePr>
        <p:xfrm>
          <a:off x="0" y="1196975"/>
          <a:ext cx="8229600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并发控制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12C35235-A03C-4203-B791-B8BF155B7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34324"/>
              </p:ext>
            </p:extLst>
          </p:nvPr>
        </p:nvGraphicFramePr>
        <p:xfrm>
          <a:off x="457200" y="1339850"/>
          <a:ext cx="822960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并发控制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8426C320-C983-499E-891B-5C358FD65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747092"/>
              </p:ext>
            </p:extLst>
          </p:nvPr>
        </p:nvGraphicFramePr>
        <p:xfrm>
          <a:off x="285750" y="1285875"/>
          <a:ext cx="840105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53642-A723-4178-B4D0-8D57E09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 descr="6619384355142032265">
            <a:extLst>
              <a:ext uri="{FF2B5EF4-FFF2-40B4-BE49-F238E27FC236}">
                <a16:creationId xmlns:a16="http://schemas.microsoft.com/office/drawing/2014/main" id="{46E5F98B-EEB4-4E58-BD0A-02D2E64DD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6512" y="116632"/>
            <a:ext cx="9180512" cy="6372091"/>
          </a:xfrm>
        </p:spPr>
      </p:pic>
    </p:spTree>
    <p:extLst>
      <p:ext uri="{BB962C8B-B14F-4D97-AF65-F5344CB8AC3E}">
        <p14:creationId xmlns:p14="http://schemas.microsoft.com/office/powerpoint/2010/main" val="576684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4ACC5-CBDC-48DC-A69D-4D4B2FA9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90F49-A932-4791-A796-DDBED152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考试题型：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 填空题      </a:t>
            </a:r>
            <a:r>
              <a:rPr lang="en-US" altLang="zh-CN" dirty="0"/>
              <a:t>	20</a:t>
            </a:r>
            <a:r>
              <a:rPr lang="zh-CN" altLang="en-US" dirty="0"/>
              <a:t>分，每题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 名词解释  </a:t>
            </a:r>
            <a:r>
              <a:rPr lang="en-US" altLang="zh-CN" dirty="0"/>
              <a:t>	20</a:t>
            </a:r>
            <a:r>
              <a:rPr lang="zh-CN" altLang="en-US" dirty="0"/>
              <a:t>分，每题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 综合题</a:t>
            </a:r>
            <a:r>
              <a:rPr lang="en-US" altLang="zh-CN" dirty="0"/>
              <a:t>		40</a:t>
            </a:r>
            <a:r>
              <a:rPr lang="zh-CN" altLang="en-US" dirty="0"/>
              <a:t>分 （</a:t>
            </a:r>
            <a:r>
              <a:rPr lang="en-US" altLang="zh-CN" dirty="0"/>
              <a:t>SQL</a:t>
            </a:r>
            <a:r>
              <a:rPr lang="zh-CN" altLang="en-US" dirty="0"/>
              <a:t>语句与关系代数）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四 计算题</a:t>
            </a:r>
            <a:r>
              <a:rPr lang="en-US" altLang="zh-CN" dirty="0"/>
              <a:t>		10</a:t>
            </a:r>
            <a:r>
              <a:rPr lang="zh-CN" altLang="en-US" dirty="0"/>
              <a:t>分 （规范化）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五 设计题</a:t>
            </a:r>
            <a:r>
              <a:rPr lang="en-US" altLang="zh-CN" dirty="0"/>
              <a:t>		10</a:t>
            </a:r>
            <a:r>
              <a:rPr lang="zh-CN" altLang="en-US" dirty="0"/>
              <a:t>分 （数据库设计）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考试时间：</a:t>
            </a:r>
            <a:r>
              <a:rPr lang="en-US" altLang="zh-CN" dirty="0"/>
              <a:t>90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4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绪论</a:t>
            </a:r>
            <a:endParaRPr lang="en-US" altLang="zh-CN" sz="3600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F667577-87DC-4ED1-A018-C05723782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65517"/>
              </p:ext>
            </p:extLst>
          </p:nvPr>
        </p:nvGraphicFramePr>
        <p:xfrm>
          <a:off x="457200" y="1339850"/>
          <a:ext cx="822960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ACF32323-6AC9-40F1-961F-BB69E571D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201269"/>
              </p:ext>
            </p:extLst>
          </p:nvPr>
        </p:nvGraphicFramePr>
        <p:xfrm>
          <a:off x="457200" y="1339850"/>
          <a:ext cx="822960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7772400" cy="4922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关系数据结构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关系中的概念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笛卡尔积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关系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关系，属性，元组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候选码，主码，主属性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基本关系的性质</a:t>
            </a:r>
          </a:p>
          <a:p>
            <a:pPr lvl="1" eaLnBrk="1" hangingPunct="1"/>
            <a:r>
              <a:rPr lang="zh-CN" altLang="en-US" dirty="0"/>
              <a:t> 关系模式的定义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 关系数据库的定义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关系数据库关系数据库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关系操作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选择、投影、连接、除、并、交、差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数据更新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插入、删除、修改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  <a:defRPr/>
            </a:pPr>
            <a:r>
              <a:rPr lang="zh-CN" altLang="en-US" dirty="0"/>
              <a:t>关系代数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/>
              <a:t>传统集合运算符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/>
              <a:t>专门的关系运算符</a:t>
            </a:r>
          </a:p>
          <a:p>
            <a:pPr marL="457200" lvl="1" indent="0" eaLnBrk="1" hangingPunct="1">
              <a:lnSpc>
                <a:spcPct val="160000"/>
              </a:lnSpc>
              <a:buNone/>
              <a:defRPr/>
            </a:pPr>
            <a:r>
              <a:rPr lang="zh-CN" altLang="en-US" dirty="0"/>
              <a:t>可以用关系代数进行查询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 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81923" name="Rectangle 3"/>
          <p:cNvSpPr txBox="1">
            <a:spLocks noChangeArrowheads="1"/>
          </p:cNvSpPr>
          <p:nvPr/>
        </p:nvSpPr>
        <p:spPr bwMode="auto">
          <a:xfrm>
            <a:off x="971550" y="1071245"/>
            <a:ext cx="7757795" cy="430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>
                <a:latin typeface="+mn-lt"/>
                <a:ea typeface="+mn-ea"/>
              </a:rPr>
              <a:t>SQL</a:t>
            </a:r>
            <a:r>
              <a:rPr lang="zh-CN" altLang="en-US" sz="2800" b="1" dirty="0">
                <a:latin typeface="+mn-lt"/>
                <a:ea typeface="+mn-ea"/>
              </a:rPr>
              <a:t>可以分为数据定义、数据查询、数据更新、数据控制四大部分</a:t>
            </a:r>
            <a:endParaRPr lang="en-US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 数据定义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数据查询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数据更新</a:t>
            </a:r>
            <a:endParaRPr lang="en-US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空值的处理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 视图</a:t>
            </a:r>
          </a:p>
          <a:p>
            <a:pPr marL="0" indent="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None/>
            </a:pPr>
            <a:r>
              <a:rPr lang="zh-CN" altLang="en-US" sz="2800" b="1" dirty="0">
                <a:latin typeface="+mn-lt"/>
                <a:ea typeface="+mn-ea"/>
              </a:rPr>
              <a:t>可以用</a:t>
            </a:r>
            <a:r>
              <a:rPr lang="en-US" altLang="zh-CN" sz="2800" b="1" dirty="0">
                <a:latin typeface="+mn-lt"/>
                <a:ea typeface="+mn-ea"/>
              </a:rPr>
              <a:t>sql</a:t>
            </a:r>
            <a:r>
              <a:rPr lang="zh-CN" altLang="en-US" sz="2800" b="1" dirty="0">
                <a:latin typeface="+mn-lt"/>
                <a:ea typeface="+mn-ea"/>
              </a:rPr>
              <a:t>语句建表，建立视图，查询，更新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b="1" dirty="0">
                <a:solidFill>
                  <a:srgbClr val="0066FF"/>
                </a:solidFill>
              </a:rPr>
              <a:t> 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pPr eaLnBrk="1" hangingPunct="1"/>
            <a:r>
              <a:rPr lang="zh-CN" sz="3600" dirty="0"/>
              <a:t>数据库安全性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3025"/>
            <a:ext cx="8208963" cy="4678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数据库的不安全因素包括哪几个方面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实现数据库系统安全性的技术和方法有哪些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存取控制技术：自主存取控制和强制存取控制</a:t>
            </a:r>
            <a:r>
              <a:rPr lang="en-US" altLang="zh-CN"/>
              <a:t>,</a:t>
            </a:r>
            <a:r>
              <a:rPr lang="zh-CN" altLang="zh-CN"/>
              <a:t>相应定义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ym typeface="+mn-ea"/>
              </a:rPr>
              <a:t>自主存取控制：授权和收回的基本语句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强制存取控制的基本实现方案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1049</Words>
  <Application>Microsoft Office PowerPoint</Application>
  <PresentationFormat>全屏显示(4:3)</PresentationFormat>
  <Paragraphs>175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Monotype Sorts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数据库系统概论</vt:lpstr>
      <vt:lpstr>PowerPoint 演示文稿</vt:lpstr>
      <vt:lpstr>绪论</vt:lpstr>
      <vt:lpstr>绪论</vt:lpstr>
      <vt:lpstr>关系数据库</vt:lpstr>
      <vt:lpstr>关系数据库</vt:lpstr>
      <vt:lpstr>关系数据库关系数据库</vt:lpstr>
      <vt:lpstr>关系数据库</vt:lpstr>
      <vt:lpstr> 关系数据库标准语言SQL</vt:lpstr>
      <vt:lpstr>数据库安全性</vt:lpstr>
      <vt:lpstr>数据库安全性</vt:lpstr>
      <vt:lpstr>数据库完整性</vt:lpstr>
      <vt:lpstr>数据库完整性</vt:lpstr>
      <vt:lpstr>PowerPoint 演示文稿</vt:lpstr>
      <vt:lpstr>PowerPoint 演示文稿</vt:lpstr>
      <vt:lpstr>PowerPoint 演示文稿</vt:lpstr>
      <vt:lpstr>PowerPoint 演示文稿</vt:lpstr>
      <vt:lpstr>数据库设计</vt:lpstr>
      <vt:lpstr>数据库设计</vt:lpstr>
      <vt:lpstr>数据库设计</vt:lpstr>
      <vt:lpstr>数据库设计</vt:lpstr>
      <vt:lpstr>数据库设计</vt:lpstr>
      <vt:lpstr>数据库编程</vt:lpstr>
      <vt:lpstr>关系查询处理和查询优化</vt:lpstr>
      <vt:lpstr>数据库恢复技术</vt:lpstr>
      <vt:lpstr>数据库恢复技术</vt:lpstr>
      <vt:lpstr>并发控制</vt:lpstr>
      <vt:lpstr>并发控制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David yonggang</cp:lastModifiedBy>
  <cp:revision>109</cp:revision>
  <dcterms:created xsi:type="dcterms:W3CDTF">2018-05-21T06:37:00Z</dcterms:created>
  <dcterms:modified xsi:type="dcterms:W3CDTF">2020-04-12T17:08:33Z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