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D5875-06E3-4BC5-B8F6-88D35CC876C6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D5CA7-CDB3-4A26-AD2E-71DAED6A9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7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5B1BB94-5941-47C1-98AC-868392C8894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1A6309D-EAB1-4E16-93ED-8CDF6A8C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78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BB94-5941-47C1-98AC-868392C8894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309D-EAB1-4E16-93ED-8CDF6A8C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06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BB94-5941-47C1-98AC-868392C8894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309D-EAB1-4E16-93ED-8CDF6A8C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432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BB94-5941-47C1-98AC-868392C8894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309D-EAB1-4E16-93ED-8CDF6A8CEC2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4992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BB94-5941-47C1-98AC-868392C8894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309D-EAB1-4E16-93ED-8CDF6A8C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788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BB94-5941-47C1-98AC-868392C8894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309D-EAB1-4E16-93ED-8CDF6A8C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82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BB94-5941-47C1-98AC-868392C8894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309D-EAB1-4E16-93ED-8CDF6A8C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428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BB94-5941-47C1-98AC-868392C8894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309D-EAB1-4E16-93ED-8CDF6A8C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835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BB94-5941-47C1-98AC-868392C8894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309D-EAB1-4E16-93ED-8CDF6A8C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69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BB94-5941-47C1-98AC-868392C8894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309D-EAB1-4E16-93ED-8CDF6A8C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85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BB94-5941-47C1-98AC-868392C8894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309D-EAB1-4E16-93ED-8CDF6A8C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62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BB94-5941-47C1-98AC-868392C8894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309D-EAB1-4E16-93ED-8CDF6A8C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BB94-5941-47C1-98AC-868392C8894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309D-EAB1-4E16-93ED-8CDF6A8C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77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BB94-5941-47C1-98AC-868392C8894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309D-EAB1-4E16-93ED-8CDF6A8C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BB94-5941-47C1-98AC-868392C8894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309D-EAB1-4E16-93ED-8CDF6A8C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93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BB94-5941-47C1-98AC-868392C8894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309D-EAB1-4E16-93ED-8CDF6A8C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0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BB94-5941-47C1-98AC-868392C8894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309D-EAB1-4E16-93ED-8CDF6A8C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11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BB94-5941-47C1-98AC-868392C8894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6309D-EAB1-4E16-93ED-8CDF6A8C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606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A26521-7FC4-4BC5-B566-6CFEFF67D337}"/>
              </a:ext>
            </a:extLst>
          </p:cNvPr>
          <p:cNvSpPr/>
          <p:nvPr/>
        </p:nvSpPr>
        <p:spPr>
          <a:xfrm>
            <a:off x="2431374" y="1797562"/>
            <a:ext cx="732925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Nirmal Thomas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 : BSc Data Science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Semester : II</a:t>
            </a:r>
          </a:p>
        </p:txBody>
      </p:sp>
    </p:spTree>
    <p:extLst>
      <p:ext uri="{BB962C8B-B14F-4D97-AF65-F5344CB8AC3E}">
        <p14:creationId xmlns:p14="http://schemas.microsoft.com/office/powerpoint/2010/main" val="83169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AAE019-2541-456E-93DC-F5C2626ED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71" y="4285220"/>
            <a:ext cx="4511040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CDF6B6-9C6D-40E9-8416-601FB75213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" r="6757"/>
          <a:stretch/>
        </p:blipFill>
        <p:spPr>
          <a:xfrm>
            <a:off x="1021491" y="803962"/>
            <a:ext cx="5140411" cy="442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4166A0-A9FF-4FC1-833D-E94CFFC6AFC2}"/>
              </a:ext>
            </a:extLst>
          </p:cNvPr>
          <p:cNvSpPr txBox="1"/>
          <p:nvPr/>
        </p:nvSpPr>
        <p:spPr>
          <a:xfrm>
            <a:off x="7239850" y="1639330"/>
            <a:ext cx="35078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</a:rPr>
              <a:t>Breast Cancer SVM </a:t>
            </a:r>
          </a:p>
          <a:p>
            <a:pPr algn="ctr"/>
            <a:r>
              <a:rPr lang="en-IN" sz="3200" b="1" dirty="0">
                <a:solidFill>
                  <a:srgbClr val="FF0000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1956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6880E-D057-430B-9D39-48256997C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397" y="3645347"/>
            <a:ext cx="5356860" cy="2186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92825F-12DA-4DD6-A424-18387C58A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9" y="599302"/>
            <a:ext cx="4467793" cy="3350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AC478A-6AD6-4E91-A998-9CEC1E3792A7}"/>
              </a:ext>
            </a:extLst>
          </p:cNvPr>
          <p:cNvSpPr txBox="1"/>
          <p:nvPr/>
        </p:nvSpPr>
        <p:spPr>
          <a:xfrm>
            <a:off x="6944498" y="1186249"/>
            <a:ext cx="384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</a:rPr>
              <a:t>IRIS Dataset SVM </a:t>
            </a:r>
          </a:p>
        </p:txBody>
      </p:sp>
    </p:spTree>
    <p:extLst>
      <p:ext uri="{BB962C8B-B14F-4D97-AF65-F5344CB8AC3E}">
        <p14:creationId xmlns:p14="http://schemas.microsoft.com/office/powerpoint/2010/main" val="163001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03907F-256C-4767-9DC6-A2BF838A8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472" y="3120598"/>
            <a:ext cx="5425507" cy="3033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5AE72-0866-4885-A449-853BBDF01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11" y="741405"/>
            <a:ext cx="5010150" cy="32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274D96-85C6-4E5F-8A24-CBD51414D0CE}"/>
              </a:ext>
            </a:extLst>
          </p:cNvPr>
          <p:cNvSpPr txBox="1"/>
          <p:nvPr/>
        </p:nvSpPr>
        <p:spPr>
          <a:xfrm>
            <a:off x="7069641" y="1037968"/>
            <a:ext cx="3781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PIMA INDIAN DIABETES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80909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F43849-7E56-4073-9C53-21BFDD753A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2"/>
          <a:stretch/>
        </p:blipFill>
        <p:spPr>
          <a:xfrm>
            <a:off x="228837" y="2670186"/>
            <a:ext cx="7284071" cy="4015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60787A-5F1D-44A9-929B-95CDF745F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01" y="2597796"/>
            <a:ext cx="2758440" cy="4160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94CD4D-3BC7-4A8C-9996-EF84D8CAB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14" y="51532"/>
            <a:ext cx="3180831" cy="2505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2A6FBE-973F-4291-8889-FF9298A0F05C}"/>
              </a:ext>
            </a:extLst>
          </p:cNvPr>
          <p:cNvSpPr txBox="1"/>
          <p:nvPr/>
        </p:nvSpPr>
        <p:spPr>
          <a:xfrm>
            <a:off x="5214551" y="877697"/>
            <a:ext cx="459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CIFAR-10 CNN MODEL</a:t>
            </a:r>
          </a:p>
        </p:txBody>
      </p:sp>
    </p:spTree>
    <p:extLst>
      <p:ext uri="{BB962C8B-B14F-4D97-AF65-F5344CB8AC3E}">
        <p14:creationId xmlns:p14="http://schemas.microsoft.com/office/powerpoint/2010/main" val="144943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29623F-1770-4D1D-B89D-7C3231FC8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0" y="3420593"/>
            <a:ext cx="6993924" cy="3226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808649-EAC0-4108-BFF6-BF9B2DC67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0" y="251683"/>
            <a:ext cx="5157674" cy="3016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2004A-41C1-465B-A905-D677217F3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408" y="2172744"/>
            <a:ext cx="2758440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C9120B-B182-4038-B08C-D4612C839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408" y="2810364"/>
            <a:ext cx="2628900" cy="4267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918D70-91D7-4BBD-A23C-6033609D3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70" y="3765928"/>
            <a:ext cx="3482340" cy="23012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BCEB06-FBCF-4368-B41E-C38531F6123A}"/>
              </a:ext>
            </a:extLst>
          </p:cNvPr>
          <p:cNvSpPr txBox="1"/>
          <p:nvPr/>
        </p:nvSpPr>
        <p:spPr>
          <a:xfrm>
            <a:off x="6844858" y="691978"/>
            <a:ext cx="3839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COVID – 19 CNN MODEL</a:t>
            </a:r>
          </a:p>
        </p:txBody>
      </p:sp>
    </p:spTree>
    <p:extLst>
      <p:ext uri="{BB962C8B-B14F-4D97-AF65-F5344CB8AC3E}">
        <p14:creationId xmlns:p14="http://schemas.microsoft.com/office/powerpoint/2010/main" val="293877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78B01C-DB9A-45CB-B531-B52CD3154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44" y="1462010"/>
            <a:ext cx="6880859" cy="1264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62741-C8E9-45A1-8A8F-332AAD53A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43" y="3283466"/>
            <a:ext cx="688086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8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546E38-44CF-49B2-933B-6609344A8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1" y="126498"/>
            <a:ext cx="5957439" cy="4932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66FD56-54C0-4211-B38F-581FF3E46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119" y="2958729"/>
            <a:ext cx="6516320" cy="3601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37077A-38E2-4520-B5A4-563731267310}"/>
              </a:ext>
            </a:extLst>
          </p:cNvPr>
          <p:cNvSpPr txBox="1"/>
          <p:nvPr/>
        </p:nvSpPr>
        <p:spPr>
          <a:xfrm>
            <a:off x="6870356" y="1021492"/>
            <a:ext cx="4464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</a:rPr>
              <a:t>NLP</a:t>
            </a:r>
            <a:r>
              <a:rPr lang="en-IN" sz="2800" b="1" dirty="0">
                <a:solidFill>
                  <a:srgbClr val="FF0000"/>
                </a:solidFill>
              </a:rPr>
              <a:t> : Lemmatization , Stemming , Tokenization</a:t>
            </a:r>
          </a:p>
        </p:txBody>
      </p:sp>
    </p:spTree>
    <p:extLst>
      <p:ext uri="{BB962C8B-B14F-4D97-AF65-F5344CB8AC3E}">
        <p14:creationId xmlns:p14="http://schemas.microsoft.com/office/powerpoint/2010/main" val="335099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F99D3-7588-4E4A-AAA0-3CD8A56F7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722017"/>
            <a:ext cx="7086600" cy="4122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55193-23A9-42C6-982A-30E616BA694D}"/>
              </a:ext>
            </a:extLst>
          </p:cNvPr>
          <p:cNvSpPr txBox="1"/>
          <p:nvPr/>
        </p:nvSpPr>
        <p:spPr>
          <a:xfrm>
            <a:off x="3980404" y="659027"/>
            <a:ext cx="439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Research Paper Abstract </a:t>
            </a:r>
          </a:p>
        </p:txBody>
      </p:sp>
    </p:spTree>
    <p:extLst>
      <p:ext uri="{BB962C8B-B14F-4D97-AF65-F5344CB8AC3E}">
        <p14:creationId xmlns:p14="http://schemas.microsoft.com/office/powerpoint/2010/main" val="1637914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</TotalTime>
  <Words>42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Thomas</dc:creator>
  <cp:lastModifiedBy>Nirmal Thomas</cp:lastModifiedBy>
  <cp:revision>2</cp:revision>
  <dcterms:created xsi:type="dcterms:W3CDTF">2022-04-13T04:44:57Z</dcterms:created>
  <dcterms:modified xsi:type="dcterms:W3CDTF">2022-04-13T05:52:53Z</dcterms:modified>
</cp:coreProperties>
</file>