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  <p:sldMasterId id="2147483672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U27SJQaY40Q+0tfF4YdVozpja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Corbel-regular.fntdata"/><Relationship Id="rId25" Type="http://schemas.openxmlformats.org/officeDocument/2006/relationships/slide" Target="slides/slide18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Corbel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35" Type="http://schemas.openxmlformats.org/officeDocument/2006/relationships/font" Target="fonts/GillSans-bold.fntdata"/><Relationship Id="rId12" Type="http://schemas.openxmlformats.org/officeDocument/2006/relationships/slide" Target="slides/slide5.xml"/><Relationship Id="rId34" Type="http://schemas.openxmlformats.org/officeDocument/2006/relationships/font" Target="fonts/GillSans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0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0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7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4" name="Google Shape;104;p27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1" name="Google Shape;111;p28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15" name="Google Shape;115;p29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16" name="Google Shape;116;p2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23" name="Google Shape;123;p30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30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25" name="Google Shape;125;p3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40" name="Google Shape;140;p33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1" name="Google Shape;141;p3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4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8" name="Google Shape;148;p3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3" name="Google Shape;183;p57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7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8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8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0" name="Google Shape;190;p5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9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97" name="Google Shape;197;p5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98" name="Google Shape;198;p5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0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205" name="Google Shape;205;p60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06" name="Google Shape;206;p60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207" name="Google Shape;207;p60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08" name="Google Shape;208;p6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1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3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3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63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226" name="Google Shape;226;p6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4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64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233" name="Google Shape;233;p6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0" name="Google Shape;240;p6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6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6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7" name="Google Shape;247;p66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6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6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60" name="Google Shape;260;p2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7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7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67" name="Google Shape;267;p4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0" name="Google Shape;270;p47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4" name="Google Shape;274;p4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7" name="Google Shape;277;p48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1" name="Google Shape;281;p49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2" name="Google Shape;282;p4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88" name="Google Shape;288;p50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9" name="Google Shape;289;p50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90" name="Google Shape;290;p50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91" name="Google Shape;291;p5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3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306" name="Google Shape;306;p53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07" name="Google Shape;307;p5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4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14" name="Google Shape;314;p5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320" name="Google Shape;320;p5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5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5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326" name="Google Shape;326;p5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5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40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0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43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44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4" name="Google Shape;254;p2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"/>
          <p:cNvSpPr/>
          <p:nvPr/>
        </p:nvSpPr>
        <p:spPr>
          <a:xfrm>
            <a:off x="199133" y="1800386"/>
            <a:ext cx="905324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Name         : NIRMAL THOMAS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Course       : BSc Data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Semester : </a:t>
            </a:r>
            <a:r>
              <a:rPr b="1" lang="en-IN" sz="54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II</a:t>
            </a:r>
            <a:endParaRPr b="1" sz="5400" cap="none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/>
          <p:nvPr/>
        </p:nvSpPr>
        <p:spPr>
          <a:xfrm>
            <a:off x="3185783" y="2967335"/>
            <a:ext cx="58204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 cap="non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Bootstrap Testing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"/>
          <p:cNvSpPr txBox="1"/>
          <p:nvPr/>
        </p:nvSpPr>
        <p:spPr>
          <a:xfrm>
            <a:off x="3614057" y="566057"/>
            <a:ext cx="487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Dataset</a:t>
            </a:r>
            <a:endParaRPr b="1" sz="28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91" name="Google Shape;3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367" y="1537062"/>
            <a:ext cx="2151017" cy="425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7616" y="1537062"/>
            <a:ext cx="2151017" cy="421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735" y="1445622"/>
            <a:ext cx="5523505" cy="49625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2"/>
          <p:cNvSpPr txBox="1"/>
          <p:nvPr/>
        </p:nvSpPr>
        <p:spPr>
          <a:xfrm>
            <a:off x="3657600" y="692981"/>
            <a:ext cx="50596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Boxplot of the Dataset</a:t>
            </a:r>
            <a:endParaRPr b="1"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942" y="2523308"/>
            <a:ext cx="7992116" cy="181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81" y="2705099"/>
            <a:ext cx="9661438" cy="221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4"/>
          <p:cNvSpPr txBox="1"/>
          <p:nvPr/>
        </p:nvSpPr>
        <p:spPr>
          <a:xfrm>
            <a:off x="3692434" y="1280160"/>
            <a:ext cx="5094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T-Test</a:t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 txBox="1"/>
          <p:nvPr/>
        </p:nvSpPr>
        <p:spPr>
          <a:xfrm>
            <a:off x="3897086" y="509452"/>
            <a:ext cx="43978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Kolmogorov – Smirnov Test</a:t>
            </a:r>
            <a:endParaRPr b="1"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5" name="Google Shape;4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179" y="2922814"/>
            <a:ext cx="9999642" cy="164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"/>
          <p:cNvSpPr txBox="1"/>
          <p:nvPr/>
        </p:nvSpPr>
        <p:spPr>
          <a:xfrm>
            <a:off x="3265714" y="888627"/>
            <a:ext cx="50161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Wilcoxon rank-sum test</a:t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21" name="Google Shape;4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379" y="3038447"/>
            <a:ext cx="8969241" cy="1529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34" y="1914253"/>
            <a:ext cx="64770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7"/>
          <p:cNvSpPr txBox="1"/>
          <p:nvPr/>
        </p:nvSpPr>
        <p:spPr>
          <a:xfrm>
            <a:off x="3805646" y="801189"/>
            <a:ext cx="37969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Bootstrap Testing</a:t>
            </a:r>
            <a:endParaRPr/>
          </a:p>
        </p:txBody>
      </p:sp>
      <p:pic>
        <p:nvPicPr>
          <p:cNvPr id="428" name="Google Shape;4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3093" y="4052577"/>
            <a:ext cx="8451312" cy="200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"/>
          <p:cNvSpPr txBox="1"/>
          <p:nvPr/>
        </p:nvSpPr>
        <p:spPr>
          <a:xfrm>
            <a:off x="3627120" y="505097"/>
            <a:ext cx="49377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Density Plot</a:t>
            </a:r>
            <a:endParaRPr/>
          </a:p>
        </p:txBody>
      </p:sp>
      <p:pic>
        <p:nvPicPr>
          <p:cNvPr id="434" name="Google Shape;4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751" y="2656114"/>
            <a:ext cx="7946709" cy="361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9594" y="1803218"/>
            <a:ext cx="4236720" cy="58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 txBox="1"/>
          <p:nvPr/>
        </p:nvSpPr>
        <p:spPr>
          <a:xfrm>
            <a:off x="783771" y="1782395"/>
            <a:ext cx="10624457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GGPLOT2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ggplot2</a:t>
            </a:r>
            <a:r>
              <a:rPr b="0" i="0" lang="en-IN" sz="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is a plotting package that provides helpful commands to create complex plots from data in a data frame.</a:t>
            </a:r>
            <a:r>
              <a:rPr b="0" i="0" lang="en-IN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432" y="1256842"/>
            <a:ext cx="6583135" cy="514286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/>
          <p:cNvSpPr txBox="1"/>
          <p:nvPr/>
        </p:nvSpPr>
        <p:spPr>
          <a:xfrm>
            <a:off x="3378926" y="470263"/>
            <a:ext cx="5399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Dataset : MPG (Source: R inbuild dataset Library)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194" y="1561011"/>
            <a:ext cx="6540137" cy="4905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"/>
          <p:cNvSpPr txBox="1"/>
          <p:nvPr/>
        </p:nvSpPr>
        <p:spPr>
          <a:xfrm>
            <a:off x="3897086" y="574765"/>
            <a:ext cx="4397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Bar Plot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160" y="1432559"/>
            <a:ext cx="6583680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"/>
          <p:cNvSpPr txBox="1"/>
          <p:nvPr/>
        </p:nvSpPr>
        <p:spPr>
          <a:xfrm>
            <a:off x="4040777" y="487681"/>
            <a:ext cx="41104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Box Plot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979" y="926094"/>
            <a:ext cx="6946893" cy="556294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"/>
          <p:cNvSpPr txBox="1"/>
          <p:nvPr/>
        </p:nvSpPr>
        <p:spPr>
          <a:xfrm>
            <a:off x="3836663" y="402880"/>
            <a:ext cx="389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Density Plot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028" y="1123404"/>
            <a:ext cx="7053943" cy="529045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7"/>
          <p:cNvSpPr txBox="1"/>
          <p:nvPr/>
        </p:nvSpPr>
        <p:spPr>
          <a:xfrm>
            <a:off x="4145280" y="487681"/>
            <a:ext cx="3901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Histogram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968" y="1259409"/>
            <a:ext cx="6484063" cy="519231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8"/>
          <p:cNvSpPr txBox="1"/>
          <p:nvPr/>
        </p:nvSpPr>
        <p:spPr>
          <a:xfrm>
            <a:off x="3727269" y="400594"/>
            <a:ext cx="45545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Scatter Plot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017" y="1089795"/>
            <a:ext cx="6615966" cy="529794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9"/>
          <p:cNvSpPr txBox="1"/>
          <p:nvPr/>
        </p:nvSpPr>
        <p:spPr>
          <a:xfrm>
            <a:off x="3810000" y="400747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Violin Plot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2022-04-13T13:05:53Z</dcterms:created>
  <dc:creator>Nirmal Thomas</dc:creator>
</cp:coreProperties>
</file>