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14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8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6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7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85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1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3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929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3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3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8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0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9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18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5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C86C0-A436-4714-9185-EC95F6349654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CBF043-BAF9-4F80-8B19-E29DBBB33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09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1A579B-C9D4-4F85-7E21-CE02E4DEF389}"/>
              </a:ext>
            </a:extLst>
          </p:cNvPr>
          <p:cNvSpPr txBox="1"/>
          <p:nvPr/>
        </p:nvSpPr>
        <p:spPr>
          <a:xfrm>
            <a:off x="4864230" y="2121031"/>
            <a:ext cx="56560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Structure for writing a Curriculum Vitae (CV)</a:t>
            </a:r>
          </a:p>
        </p:txBody>
      </p:sp>
    </p:spTree>
    <p:extLst>
      <p:ext uri="{BB962C8B-B14F-4D97-AF65-F5344CB8AC3E}">
        <p14:creationId xmlns:p14="http://schemas.microsoft.com/office/powerpoint/2010/main" val="64980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6D2FF-B6C6-95B6-3097-1DE005FEF0CD}"/>
              </a:ext>
            </a:extLst>
          </p:cNvPr>
          <p:cNvSpPr txBox="1"/>
          <p:nvPr/>
        </p:nvSpPr>
        <p:spPr>
          <a:xfrm>
            <a:off x="2752627" y="820132"/>
            <a:ext cx="78713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b="1" dirty="0"/>
              <a:t>Personal Details</a:t>
            </a:r>
          </a:p>
          <a:p>
            <a:pPr marL="342900" indent="-342900">
              <a:buAutoNum type="arabicPeriod"/>
            </a:pPr>
            <a:r>
              <a:rPr lang="en-IN" sz="3600" b="1" dirty="0"/>
              <a:t>Education / Academic Qualifications</a:t>
            </a:r>
          </a:p>
          <a:p>
            <a:pPr marL="342900" indent="-342900">
              <a:buAutoNum type="arabicPeriod"/>
            </a:pPr>
            <a:r>
              <a:rPr lang="en-IN" sz="3600" b="1" dirty="0"/>
              <a:t>Internships / Research Experience</a:t>
            </a:r>
          </a:p>
          <a:p>
            <a:pPr marL="342900" indent="-342900">
              <a:buAutoNum type="arabicPeriod"/>
            </a:pPr>
            <a:r>
              <a:rPr lang="en-IN" sz="3600" b="1" dirty="0"/>
              <a:t>Projects</a:t>
            </a:r>
          </a:p>
          <a:p>
            <a:pPr marL="342900" indent="-342900">
              <a:buAutoNum type="arabicPeriod"/>
            </a:pPr>
            <a:r>
              <a:rPr lang="en-IN" sz="3600" b="1" dirty="0"/>
              <a:t>Technical Skills</a:t>
            </a:r>
          </a:p>
          <a:p>
            <a:pPr marL="342900" indent="-342900">
              <a:buAutoNum type="arabicPeriod"/>
            </a:pPr>
            <a:r>
              <a:rPr lang="en-IN" sz="3600" b="1" dirty="0"/>
              <a:t>Extra – Curricular Activities</a:t>
            </a:r>
          </a:p>
          <a:p>
            <a:pPr marL="342900" indent="-342900">
              <a:buAutoNum type="arabicPeriod"/>
            </a:pPr>
            <a:r>
              <a:rPr lang="en-IN" sz="3600" b="1" dirty="0"/>
              <a:t>Achievements (if any)</a:t>
            </a:r>
          </a:p>
          <a:p>
            <a:pPr marL="342900" indent="-342900">
              <a:buAutoNum type="arabicPeriod"/>
            </a:pPr>
            <a:r>
              <a:rPr lang="en-IN" sz="3600" b="1" dirty="0"/>
              <a:t>Relevant Courses Taken /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8258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</TotalTime>
  <Words>36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Thomas</dc:creator>
  <cp:lastModifiedBy>Nirmal Thomas</cp:lastModifiedBy>
  <cp:revision>1</cp:revision>
  <dcterms:created xsi:type="dcterms:W3CDTF">2022-06-24T03:17:04Z</dcterms:created>
  <dcterms:modified xsi:type="dcterms:W3CDTF">2022-06-24T04:08:27Z</dcterms:modified>
</cp:coreProperties>
</file>