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B01B9D-E473-4E00-B074-3F035865FE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5F4D915-34B2-4594-96FF-3A917D4FC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4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1B9D-E473-4E00-B074-3F035865FE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D915-34B2-4594-96FF-3A917D4FC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49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1B9D-E473-4E00-B074-3F035865FE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D915-34B2-4594-96FF-3A917D4FC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6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1B9D-E473-4E00-B074-3F035865FE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D915-34B2-4594-96FF-3A917D4FCB3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513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1B9D-E473-4E00-B074-3F035865FE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D915-34B2-4594-96FF-3A917D4FC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662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1B9D-E473-4E00-B074-3F035865FE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D915-34B2-4594-96FF-3A917D4FC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649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1B9D-E473-4E00-B074-3F035865FE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D915-34B2-4594-96FF-3A917D4FC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395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1B9D-E473-4E00-B074-3F035865FE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D915-34B2-4594-96FF-3A917D4FC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450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1B9D-E473-4E00-B074-3F035865FE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D915-34B2-4594-96FF-3A917D4FC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5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1B9D-E473-4E00-B074-3F035865FE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D915-34B2-4594-96FF-3A917D4FC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75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1B9D-E473-4E00-B074-3F035865FE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D915-34B2-4594-96FF-3A917D4FC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69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1B9D-E473-4E00-B074-3F035865FE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D915-34B2-4594-96FF-3A917D4FC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14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1B9D-E473-4E00-B074-3F035865FE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D915-34B2-4594-96FF-3A917D4FC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99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1B9D-E473-4E00-B074-3F035865FE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D915-34B2-4594-96FF-3A917D4FC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4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1B9D-E473-4E00-B074-3F035865FE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D915-34B2-4594-96FF-3A917D4FC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04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1B9D-E473-4E00-B074-3F035865FE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D915-34B2-4594-96FF-3A917D4FC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00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1B9D-E473-4E00-B074-3F035865FE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D915-34B2-4594-96FF-3A917D4FC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78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1B9D-E473-4E00-B074-3F035865FE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D915-34B2-4594-96FF-3A917D4FC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37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539458-thank-you-lettering-illustration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2968-4393-4697-B246-CA3F66BF0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829" y="1601335"/>
            <a:ext cx="9001462" cy="2387600"/>
          </a:xfrm>
        </p:spPr>
        <p:txBody>
          <a:bodyPr>
            <a:normAutofit/>
          </a:bodyPr>
          <a:lstStyle/>
          <a:p>
            <a:r>
              <a:rPr lang="en-GB" dirty="0"/>
              <a:t>Code Optimization using Machine Learning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906B8-12EE-4E55-A5A4-0701E1862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2869" y="5082495"/>
            <a:ext cx="9001462" cy="1655762"/>
          </a:xfrm>
        </p:spPr>
        <p:txBody>
          <a:bodyPr/>
          <a:lstStyle/>
          <a:p>
            <a:r>
              <a:rPr lang="en-IN" dirty="0"/>
              <a:t>S. NITHIN KUMAR (192211234) </a:t>
            </a:r>
          </a:p>
          <a:p>
            <a:r>
              <a:rPr lang="en-IN" dirty="0"/>
              <a:t>C. KUSHWANTHU (192211304)</a:t>
            </a:r>
          </a:p>
          <a:p>
            <a:r>
              <a:rPr lang="en-IN" dirty="0"/>
              <a:t> P.V. MANOJ SAI (192224167)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D1696-388C-4C24-8780-5C600A8BA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9" y="1723573"/>
            <a:ext cx="2133600" cy="213722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7659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DBA6E6-6EA4-408B-A08E-5B2D3F336514}"/>
              </a:ext>
            </a:extLst>
          </p:cNvPr>
          <p:cNvSpPr/>
          <p:nvPr/>
        </p:nvSpPr>
        <p:spPr>
          <a:xfrm>
            <a:off x="746449" y="326571"/>
            <a:ext cx="7903029" cy="6176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E5686-FE05-4E5F-A3D0-ADA4D8382243}"/>
              </a:ext>
            </a:extLst>
          </p:cNvPr>
          <p:cNvSpPr txBox="1"/>
          <p:nvPr/>
        </p:nvSpPr>
        <p:spPr>
          <a:xfrm>
            <a:off x="879379" y="558983"/>
            <a:ext cx="8409214" cy="574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ABSTRACT: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300" dirty="0"/>
              <a:t>The goal of this study is to improve programme performance and efficiency by examining the incorporation of machine learning (ML) approaches into code optimisation.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300" dirty="0"/>
              <a:t>It divides ML techniques into four categories: supervised, unsupervised, reinforcement, and deep learning techniques, and then talks about how to use them in different optimisation problems.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300" dirty="0"/>
              <a:t>The paper presents case studies and techniques that illustrate the usefulness of machine learning (ML) in performance tuning, runtime enhancement, and compiler optimisation.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300" dirty="0"/>
              <a:t>In conclusion, it highlights how machine learning (ML) can simplify optimisation tasks, freeing up developers to work on more creative and innovative projects, and it makes recommendations for future research directions.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02C3DF-07E0-4184-A594-A9B6681BD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98" y="2564188"/>
            <a:ext cx="2743691" cy="170615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50040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66DD19-1357-4AF3-8368-6F931C04FB5D}"/>
              </a:ext>
            </a:extLst>
          </p:cNvPr>
          <p:cNvSpPr txBox="1"/>
          <p:nvPr/>
        </p:nvSpPr>
        <p:spPr>
          <a:xfrm>
            <a:off x="953963" y="645850"/>
            <a:ext cx="8063981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Introduction: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300" dirty="0">
                <a:latin typeface="+mj-lt"/>
              </a:rPr>
              <a:t>This introduction unlocks the synergy between machine learning and code optimization and shows how data-driven approaches improve software development.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300" dirty="0">
                <a:latin typeface="+mj-lt"/>
              </a:rPr>
              <a:t>Automated refactoring and performance profiling are only two examples of the optimization chores that machine learning algorithms may automate by </a:t>
            </a:r>
            <a:r>
              <a:rPr lang="en-GB" sz="2300" dirty="0" err="1">
                <a:latin typeface="+mj-lt"/>
              </a:rPr>
              <a:t>analyzing</a:t>
            </a:r>
            <a:r>
              <a:rPr lang="en-GB" sz="2300" dirty="0">
                <a:latin typeface="+mj-lt"/>
              </a:rPr>
              <a:t> code and performance data.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300" dirty="0">
                <a:latin typeface="+mj-lt"/>
              </a:rPr>
              <a:t>In the intersection of machine learning and code optimization, this introduction shows how data-driven approaches improve software development.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300" dirty="0">
                <a:latin typeface="+mj-lt"/>
              </a:rPr>
              <a:t>This combination promises to change development and open the door for effective, efficient software engineering, despite obstacles like data quality.</a:t>
            </a:r>
            <a:endParaRPr lang="en-IN" sz="2300" dirty="0">
              <a:latin typeface="+mj-lt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D12BB-B6D3-4A14-AD55-135588B0D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944" y="2342413"/>
            <a:ext cx="3010215" cy="12869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984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8520B9-FF6C-452A-B61C-8345EB745154}"/>
              </a:ext>
            </a:extLst>
          </p:cNvPr>
          <p:cNvSpPr txBox="1"/>
          <p:nvPr/>
        </p:nvSpPr>
        <p:spPr>
          <a:xfrm>
            <a:off x="878977" y="659011"/>
            <a:ext cx="8026659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Problem Statement: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sz="2300" dirty="0"/>
              <a:t>One of the main challenges in the field of machine learning-based code optimization is the successful integration of these cutting-edge methods into software development procedures that currently exist.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300" dirty="0"/>
              <a:t>Although code efficiency can be increased and optimization chores can be automated with machine learning, adoption may be impeded by the technology's inability to integrate smoothly with current development methods.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300" dirty="0"/>
              <a:t> In order to ensure compatibility, usability, and efficacy, this issue statement emphasizes the necessity for strong processes and tools that smoothly incorporate machine learning-based code optimization approaches into developers' workflows. </a:t>
            </a:r>
            <a:endParaRPr lang="en-IN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B0D5D-00F6-482C-A79C-309B41FA8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624" y="160255"/>
            <a:ext cx="2716442" cy="643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8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DB9AA0-93DA-4BA6-8424-857D28611CF1}"/>
              </a:ext>
            </a:extLst>
          </p:cNvPr>
          <p:cNvSpPr txBox="1"/>
          <p:nvPr/>
        </p:nvSpPr>
        <p:spPr>
          <a:xfrm>
            <a:off x="919852" y="711595"/>
            <a:ext cx="7637930" cy="626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Functionality:</a:t>
            </a:r>
            <a:r>
              <a:rPr lang="en-GB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sz="2300" dirty="0"/>
              <a:t>Code profiling: It is the process of automatically examining code to find areas for improvement and performance bottlenecks, such as </a:t>
            </a:r>
            <a:r>
              <a:rPr lang="en-GB" sz="2300" dirty="0" err="1"/>
              <a:t>resourceintensive</a:t>
            </a:r>
            <a:r>
              <a:rPr lang="en-GB" sz="2300" dirty="0"/>
              <a:t> processes or wasteful loops.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300" dirty="0"/>
              <a:t>Predictive analysis: Developers can proactively solve performance issues before to deployment by anticipating them through the analysis of previous data and patterns. </a:t>
            </a:r>
          </a:p>
          <a:p>
            <a:pPr algn="just"/>
            <a:r>
              <a:rPr lang="en-IN" sz="2400" dirty="0"/>
              <a:t>UI DESIGN: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300" dirty="0"/>
              <a:t>Give users access to a text editor or code input area so they may type or paste code. </a:t>
            </a:r>
            <a:endParaRPr lang="en-IN" sz="23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300" dirty="0"/>
              <a:t>To evaluate and improve the code, apply machine learning models. Provide recommendations for display optimization, speed enhancements, or code reworking.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98454-D3EA-4202-9F58-E467B8DD8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782" y="914400"/>
            <a:ext cx="3634218" cy="49773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2908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5E8882-CE30-4DEC-8597-BF17D1075118}"/>
              </a:ext>
            </a:extLst>
          </p:cNvPr>
          <p:cNvSpPr txBox="1"/>
          <p:nvPr/>
        </p:nvSpPr>
        <p:spPr>
          <a:xfrm>
            <a:off x="812212" y="829939"/>
            <a:ext cx="6096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Elements positioning and functionality: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300" dirty="0"/>
              <a:t>The code editor is prominently located in the middle of the user interface.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300" dirty="0"/>
              <a:t>Features: Enables users to upload or enter their code. supports basic code editing features and syntax highlighting.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300" dirty="0"/>
              <a:t>Machine Learning Engine: • The user cannot immediately see backend integration.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300" dirty="0"/>
              <a:t>Functionality: Provides optimization recommendations after </a:t>
            </a:r>
            <a:r>
              <a:rPr lang="en-GB" sz="2300" dirty="0" err="1"/>
              <a:t>analyzing</a:t>
            </a:r>
            <a:r>
              <a:rPr lang="en-GB" sz="2300" dirty="0"/>
              <a:t> user-inputted code.</a:t>
            </a:r>
            <a:endParaRPr lang="en-IN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6CF82-9066-4D3C-8365-D62523DB0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42" y="1704877"/>
            <a:ext cx="4530177" cy="26503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2775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A62178-A06F-43D5-A9F1-F3AC89689311}"/>
              </a:ext>
            </a:extLst>
          </p:cNvPr>
          <p:cNvSpPr txBox="1"/>
          <p:nvPr/>
        </p:nvSpPr>
        <p:spPr>
          <a:xfrm>
            <a:off x="1084728" y="1204917"/>
            <a:ext cx="803237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CONCLUSION: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300" dirty="0"/>
              <a:t>To sum up, creating a smooth and easy-to-use user interface for code optimization through machine learning requires combining a number of different components.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300" dirty="0"/>
              <a:t>Developers can </a:t>
            </a:r>
            <a:r>
              <a:rPr lang="en-GB" sz="2300" dirty="0" err="1"/>
              <a:t>analyze</a:t>
            </a:r>
            <a:r>
              <a:rPr lang="en-GB" sz="2300" dirty="0"/>
              <a:t> and optimize their code more effectively by combining a code editor, machine learning engine, suggestion panel, visualization tools, interactive feedback mechanisms, version control integration, performance metrics dashboard, integration with development environments, user assistance features, and community collaboration features.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72295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3B655A-8914-4FA0-B9E5-07210D20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46842" y="794009"/>
            <a:ext cx="9498315" cy="52699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3871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</TotalTime>
  <Words>588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Circuit</vt:lpstr>
      <vt:lpstr>Code Optimization using Machine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Optimization using Machine Learning</dc:title>
  <dc:creator>manoj</dc:creator>
  <cp:lastModifiedBy>manoj</cp:lastModifiedBy>
  <cp:revision>6</cp:revision>
  <dcterms:created xsi:type="dcterms:W3CDTF">2024-03-06T16:21:09Z</dcterms:created>
  <dcterms:modified xsi:type="dcterms:W3CDTF">2024-03-06T17:06:05Z</dcterms:modified>
</cp:coreProperties>
</file>