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3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s30H4MIto+VwB8EcjTdxJTCb2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7308C8-9F2C-4A06-8818-074FA66AF032}">
  <a:tblStyle styleId="{307308C8-9F2C-4A06-8818-074FA66AF032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5F3"/>
          </a:solidFill>
        </a:fill>
      </a:tcStyle>
    </a:wholeTbl>
    <a:band1H>
      <a:tcTxStyle/>
      <a:tcStyle>
        <a:tcBdr/>
        <a:fill>
          <a:solidFill>
            <a:srgbClr val="CAEA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A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68722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8283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378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9748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497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8557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5194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304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45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579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438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55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16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506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8264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11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Panorâmica com Legenda">
  <p:cSld name="Foto Panorâmica com Legenda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8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9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2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21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osbazilio.gitbooks.io/programando-na-cozinha/content/pt-br/conceitos-basicos/veto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onacademy.com.br/blog/manipulacao-de-listas-no-python" TargetMode="External"/><Relationship Id="rId4" Type="http://schemas.openxmlformats.org/officeDocument/2006/relationships/hyperlink" Target="https://blog.betrybe.com/python/python-lis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pt-BR" b="0"/>
              <a:t>Codificação da informação e Estruturas de dados (Registros, Matrizes e Listas)</a:t>
            </a:r>
            <a:endParaRPr/>
          </a:p>
        </p:txBody>
      </p:sp>
      <p:sp>
        <p:nvSpPr>
          <p:cNvPr id="134" name="Google Shape;134;p1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81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Oficina de Programação para o Ensino médio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pt-BR"/>
              <a:t>Safira Soares &amp; Igor Novaes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Método insert()</a:t>
            </a:r>
            <a:endParaRPr/>
          </a:p>
        </p:txBody>
      </p:sp>
      <p:sp>
        <p:nvSpPr>
          <p:cNvPr id="207" name="Google Shape;207;p1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Usado para adicionar um item em um índice especificado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08" name="Google Shape;208;p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4551" y="2748049"/>
            <a:ext cx="8292859" cy="33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Método remove()</a:t>
            </a:r>
            <a:endParaRPr/>
          </a:p>
        </p:txBody>
      </p:sp>
      <p:sp>
        <p:nvSpPr>
          <p:cNvPr id="214" name="Google Shape;214;p1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Usado para remover um item com valor especificado: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15" name="Google Shape;215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3985" y="2682926"/>
            <a:ext cx="6639464" cy="33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Método reversed()</a:t>
            </a:r>
            <a:endParaRPr/>
          </a:p>
        </p:txBody>
      </p:sp>
      <p:sp>
        <p:nvSpPr>
          <p:cNvPr id="221" name="Google Shape;221;p1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função 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reversed()</a:t>
            </a:r>
            <a:r>
              <a:rPr lang="pt-BR"/>
              <a:t> reverte a ordem da lista de entrada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22" name="Google Shape;222;p1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627" y="2655792"/>
            <a:ext cx="4267200" cy="387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onsolas"/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Método sorted()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É utilizada para ordenar a lista de entrada: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29" name="Google Shape;229;p13" descr="Interface gráfica do usuário,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0899" y="2783187"/>
            <a:ext cx="4444580" cy="3088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" name="Google Shape;235;p14"/>
          <p:cNvPicPr preferRelativeResize="0"/>
          <p:nvPr/>
        </p:nvPicPr>
        <p:blipFill rotWithShape="1">
          <a:blip r:embed="rId3">
            <a:alphaModFix amt="40000"/>
          </a:blip>
          <a:srcRect t="11842" b="35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Hora de praticar !</a:t>
            </a:r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Faça um Programa que leia um vetor de 5 números inteiros e mostre-os.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Faça um Programa que leia um vetor de 10 números reais e mostre-os na ordem inversa.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Faça um Programa que leia 4 notas, mostre as notas e a média na tela.</a:t>
            </a:r>
            <a:endParaRPr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pt-BR" u="sng">
                <a:solidFill>
                  <a:schemeClr val="hlink"/>
                </a:solidFill>
                <a:hlinkClick r:id="rId3"/>
              </a:rPr>
              <a:t>Vetores · Programando na Cozinha (gitbooks.io)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pt-BR" u="sng">
                <a:solidFill>
                  <a:schemeClr val="hlink"/>
                </a:solidFill>
                <a:hlinkClick r:id="rId4"/>
              </a:rPr>
              <a:t>Python list: armazenando itens em uma única variável! | Insights para te ajudar na carreira em tecnologia | Blog da Trybe (betrybe.com)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pt-BR" u="sng">
                <a:solidFill>
                  <a:schemeClr val="hlink"/>
                </a:solidFill>
                <a:hlinkClick r:id="rId5"/>
              </a:rPr>
              <a:t>Manipulação de Listas no Python (pythonacademy.com.br)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0" y="0"/>
            <a:ext cx="4637005" cy="6858000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2"/>
          <p:cNvSpPr txBox="1"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pt-BR" sz="3200"/>
              <a:t>Porta Temperos = Lista ? Sim !</a:t>
            </a:r>
            <a:endParaRPr/>
          </a:p>
        </p:txBody>
      </p:sp>
      <p:sp>
        <p:nvSpPr>
          <p:cNvPr id="142" name="Google Shape;142;p2"/>
          <p:cNvSpPr txBox="1">
            <a:spLocks noGrp="1"/>
          </p:cNvSpPr>
          <p:nvPr>
            <p:ph type="body" idx="1"/>
          </p:nvPr>
        </p:nvSpPr>
        <p:spPr>
          <a:xfrm>
            <a:off x="818713" y="2413000"/>
            <a:ext cx="3404372" cy="363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🞆"/>
            </a:pPr>
            <a:r>
              <a:rPr lang="pt-BR" sz="1600" b="1"/>
              <a:t>Porta temperos</a:t>
            </a:r>
            <a:r>
              <a:rPr lang="pt-BR" sz="1600"/>
              <a:t> são utilizados para </a:t>
            </a:r>
            <a:r>
              <a:rPr lang="pt-BR" sz="1600" b="1"/>
              <a:t>guardar diferentes tipos de temperos juntos</a:t>
            </a:r>
            <a:r>
              <a:rPr lang="pt-BR" sz="1600"/>
              <a:t> e de forma organizada </a:t>
            </a:r>
            <a:endParaRPr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🞆"/>
            </a:pPr>
            <a:r>
              <a:rPr lang="pt-BR" sz="1600"/>
              <a:t>Para identificar os temperos , cada recipiente possui um nome , na programação esses nomes são os í</a:t>
            </a:r>
            <a:r>
              <a:rPr lang="pt-BR" sz="1600" b="1"/>
              <a:t>ndices</a:t>
            </a:r>
            <a:r>
              <a:rPr lang="pt-BR" sz="1600"/>
              <a:t> </a:t>
            </a: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lt1"/>
          </a:solidFill>
          <a:ln w="158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p2"/>
          <p:cNvPicPr preferRelativeResize="0"/>
          <p:nvPr/>
        </p:nvPicPr>
        <p:blipFill rotWithShape="1">
          <a:blip r:embed="rId3">
            <a:alphaModFix/>
          </a:blip>
          <a:srcRect t="3062" r="-1" b="867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Como são as listas em Python ?</a:t>
            </a:r>
            <a:endParaRPr/>
          </a:p>
        </p:txBody>
      </p:sp>
      <p:sp>
        <p:nvSpPr>
          <p:cNvPr id="150" name="Google Shape;150;p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Em Python, </a:t>
            </a:r>
            <a:r>
              <a:rPr lang="pt-BR" b="1"/>
              <a:t>list</a:t>
            </a:r>
            <a:r>
              <a:rPr lang="pt-BR"/>
              <a:t> é uma estrutura de dados utilizada para armazenar elementos de forma </a:t>
            </a:r>
            <a:r>
              <a:rPr lang="pt-BR" sz="2000" b="1"/>
              <a:t>sequencial e ordenada</a:t>
            </a:r>
            <a:r>
              <a:rPr lang="pt-BR"/>
              <a:t>. As listas são acessadas por meio de um</a:t>
            </a:r>
            <a:r>
              <a:rPr lang="pt-BR" sz="2000" b="1"/>
              <a:t> índice</a:t>
            </a:r>
            <a:r>
              <a:rPr lang="pt-BR"/>
              <a:t> que inicia com o valor 0 para o primeiro elemento e é incrementada com 1 a cada novo item. Além disso, o último item da lista é representado pelo índice </a:t>
            </a:r>
            <a:r>
              <a:rPr lang="pt-BR" b="1"/>
              <a:t>“–1”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pt-BR" b="1"/>
              <a:t>Valores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b="1"/>
          </a:p>
        </p:txBody>
      </p:sp>
      <p:graphicFrame>
        <p:nvGraphicFramePr>
          <p:cNvPr id="151" name="Google Shape;151;p3"/>
          <p:cNvGraphicFramePr/>
          <p:nvPr/>
        </p:nvGraphicFramePr>
        <p:xfrm>
          <a:off x="2329131" y="4270075"/>
          <a:ext cx="7904450" cy="1349375"/>
        </p:xfrm>
        <a:graphic>
          <a:graphicData uri="http://schemas.openxmlformats.org/drawingml/2006/table">
            <a:tbl>
              <a:tblPr firstRow="1" bandRow="1">
                <a:noFill/>
                <a:tableStyleId>{307308C8-9F2C-4A06-8818-074FA66AF032}</a:tableStyleId>
              </a:tblPr>
              <a:tblGrid>
                <a:gridCol w="1778000"/>
                <a:gridCol w="2042150"/>
                <a:gridCol w="2042150"/>
                <a:gridCol w="2042150"/>
              </a:tblGrid>
              <a:tr h="506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Sal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Curry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Coentro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 cap="none"/>
                        <a:t>Orégano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843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52" name="Google Shape;152;p3"/>
          <p:cNvCxnSpPr/>
          <p:nvPr/>
        </p:nvCxnSpPr>
        <p:spPr>
          <a:xfrm>
            <a:off x="1843177" y="4481424"/>
            <a:ext cx="454325" cy="138022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3"/>
          <p:cNvSpPr txBox="1"/>
          <p:nvPr/>
        </p:nvSpPr>
        <p:spPr>
          <a:xfrm>
            <a:off x="808965" y="5420264"/>
            <a:ext cx="2193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</a:t>
            </a:r>
            <a:endParaRPr/>
          </a:p>
        </p:txBody>
      </p:sp>
      <p:cxnSp>
        <p:nvCxnSpPr>
          <p:cNvPr id="154" name="Google Shape;154;p3"/>
          <p:cNvCxnSpPr/>
          <p:nvPr/>
        </p:nvCxnSpPr>
        <p:spPr>
          <a:xfrm rot="10800000" flipH="1">
            <a:off x="1769493" y="5336518"/>
            <a:ext cx="454326" cy="235786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Como criar e acessar os elementos de uma lista em Python ? </a:t>
            </a:r>
            <a:endParaRPr/>
          </a:p>
        </p:txBody>
      </p:sp>
      <p:pic>
        <p:nvPicPr>
          <p:cNvPr id="160" name="Google Shape;160;p4" descr="Texto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6182" y="2613500"/>
            <a:ext cx="9734009" cy="30409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0" y="0"/>
            <a:ext cx="4637005" cy="6858000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451515" y="447188"/>
            <a:ext cx="3675318" cy="546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pt-BR" sz="3200"/>
              <a:t>Como percorrer uma lista ?</a:t>
            </a:r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body" idx="1"/>
          </p:nvPr>
        </p:nvSpPr>
        <p:spPr>
          <a:xfrm>
            <a:off x="4989143" y="447188"/>
            <a:ext cx="6585235" cy="339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🞆"/>
            </a:pPr>
            <a:r>
              <a:rPr lang="pt-BR" sz="2000"/>
              <a:t>A forma mais comum de percorrer os elementos em uma lista é com um</a:t>
            </a:r>
            <a:r>
              <a:rPr lang="pt-BR" sz="2000" b="1"/>
              <a:t> loop</a:t>
            </a:r>
            <a:r>
              <a:rPr lang="pt-BR" sz="2000"/>
              <a:t> 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for elemento </a:t>
            </a:r>
            <a:r>
              <a:rPr lang="pt-BR" sz="2000" b="1"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lista</a:t>
            </a:r>
            <a:r>
              <a:rPr lang="pt-BR" sz="2000"/>
              <a:t>, assim:</a:t>
            </a:r>
            <a:endParaRPr/>
          </a:p>
          <a:p>
            <a:pPr marL="342900" lvl="0" indent="-241300" algn="l" rtl="0">
              <a:spcBef>
                <a:spcPts val="92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1068" y="2689030"/>
            <a:ext cx="6585235" cy="1229386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6028" y="4187406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87902" y="4239794"/>
            <a:ext cx="21050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77" name="Google Shape;177;p6" descr="Tela de computador com texto preto sobre fundo azul&#10;&#10;Descrição gerada automaticamente"/>
          <p:cNvPicPr preferRelativeResize="0"/>
          <p:nvPr/>
        </p:nvPicPr>
        <p:blipFill rotWithShape="1">
          <a:blip r:embed="rId4">
            <a:alphaModFix/>
          </a:blip>
          <a:srcRect t="19643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/>
          <p:nvPr/>
        </p:nvSpPr>
        <p:spPr>
          <a:xfrm>
            <a:off x="5406897" y="29356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389467" y="3840671"/>
            <a:ext cx="5706533" cy="194792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sz="4000"/>
              <a:t>Manipulando Listas</a:t>
            </a:r>
            <a:endParaRPr/>
          </a:p>
        </p:txBody>
      </p:sp>
      <p:sp>
        <p:nvSpPr>
          <p:cNvPr id="180" name="Google Shape;180;p6"/>
          <p:cNvSpPr txBox="1">
            <a:spLocks noGrp="1"/>
          </p:cNvSpPr>
          <p:nvPr>
            <p:ph type="body" idx="1"/>
          </p:nvPr>
        </p:nvSpPr>
        <p:spPr>
          <a:xfrm>
            <a:off x="5723467" y="3427762"/>
            <a:ext cx="5706534" cy="41722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 b="1"/>
              <a:t>Em python, podemos manipular listas através de diversos métodos</a:t>
            </a:r>
            <a:endParaRPr sz="2400" b="1"/>
          </a:p>
          <a:p>
            <a:pPr marL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lang="pt-BR" sz="2400" b="1"/>
              <a:t>Veremos agora quais são os métodos e como utilizá-los!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500"/>
              <a:buNone/>
            </a:pP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Método 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index()</a:t>
            </a:r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Utilizado encontrar a posição de um valor especificado:</a:t>
            </a:r>
            <a:endParaRPr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87" name="Google Shape;187;p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4626" y="2769529"/>
            <a:ext cx="7042029" cy="337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Método count ()</a:t>
            </a:r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Retorna o número de vezes que o valor especificado aparece na lista.</a:t>
            </a:r>
            <a:endParaRPr/>
          </a:p>
        </p:txBody>
      </p:sp>
      <p:pic>
        <p:nvPicPr>
          <p:cNvPr id="194" name="Google Shape;194;p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8966" y="2733541"/>
            <a:ext cx="7487727" cy="3820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Método 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append()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Usado para adicionar um elemento ao final da lista: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01" name="Google Shape;201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4627" y="2769029"/>
            <a:ext cx="7387085" cy="364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tável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tável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Widescreen</PresentationFormat>
  <Paragraphs>51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Calibri</vt:lpstr>
      <vt:lpstr>Consolas</vt:lpstr>
      <vt:lpstr>Arial</vt:lpstr>
      <vt:lpstr>Century Gothic</vt:lpstr>
      <vt:lpstr>Noto Sans Symbols</vt:lpstr>
      <vt:lpstr>Citável</vt:lpstr>
      <vt:lpstr>Citável</vt:lpstr>
      <vt:lpstr>Codificação da informação e Estruturas de dados (Registros, Matrizes e Listas)</vt:lpstr>
      <vt:lpstr>Porta Temperos = Lista ? Sim !</vt:lpstr>
      <vt:lpstr>Como são as listas em Python ?</vt:lpstr>
      <vt:lpstr>Como criar e acessar os elementos de uma lista em Python ? </vt:lpstr>
      <vt:lpstr>Como percorrer uma lista ?</vt:lpstr>
      <vt:lpstr>Manipulando Listas</vt:lpstr>
      <vt:lpstr>Método index()</vt:lpstr>
      <vt:lpstr>Método count ()</vt:lpstr>
      <vt:lpstr>Método append()</vt:lpstr>
      <vt:lpstr>Método insert()</vt:lpstr>
      <vt:lpstr>Método remove()</vt:lpstr>
      <vt:lpstr>Método reversed()</vt:lpstr>
      <vt:lpstr>Método sorted()</vt:lpstr>
      <vt:lpstr>Hora de praticar !</vt:lpstr>
      <vt:lpstr>Referências Bibliográficas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Codificação da informação e Estruturas de dados (Registros, Matrizes e Listas)</dc:title>
  <dc:creator>GMRIO</dc:creator>
  <cp:lastModifiedBy>GMRIO</cp:lastModifiedBy>
  <cp:revision>1</cp:revision>
  <dcterms:created xsi:type="dcterms:W3CDTF">2014-08-26T23:49:58Z</dcterms:created>
  <dcterms:modified xsi:type="dcterms:W3CDTF">2022-11-04T22:06:50Z</dcterms:modified>
</cp:coreProperties>
</file>