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1" r:id="rId3"/>
    <p:sldId id="312" r:id="rId4"/>
    <p:sldId id="313" r:id="rId5"/>
    <p:sldId id="314" r:id="rId6"/>
    <p:sldId id="315" r:id="rId7"/>
    <p:sldId id="317" r:id="rId8"/>
    <p:sldId id="316" r:id="rId9"/>
    <p:sldId id="318" r:id="rId10"/>
    <p:sldId id="280" r:id="rId11"/>
    <p:sldId id="281" r:id="rId12"/>
    <p:sldId id="319" r:id="rId13"/>
    <p:sldId id="31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Times" panose="020206030504050203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m5cq8c+kKK8KMN9BCXZLU1TR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3AF71-266B-48E5-88B8-980C2D69949A}" v="1585" dt="2022-11-04T19:29:4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64" Type="http://customschemas.google.com/relationships/presentationmetadata" Target="metadata"/><Relationship Id="rId69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99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7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92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62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e17ed7ec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e17ed7ecd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7e17ed7ecd_1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9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e17ed7ec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e17ed7ecd_1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7e17ed7ecd_1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62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e17ed7ec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e17ed7ecd_1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7e17ed7ecd_1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32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3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8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8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9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1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bazilio.gitbooks.io/programando-na-cozinha/content/pt-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 b="0" dirty="0"/>
              <a:t>Projeto Final</a:t>
            </a:r>
            <a:endParaRPr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800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Oficina de Programação para o ensino médio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Safira Soares &amp; Igor Novaes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e17ed7ecd_1_1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implementação</a:t>
            </a:r>
            <a:endParaRPr dirty="0"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3D833A22-BBB9-6CE5-1180-31ADDD42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4" y="2080972"/>
            <a:ext cx="3364088" cy="44834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4CE4CF-6DC0-1CD0-8A94-8C3E1284B9D7}"/>
              </a:ext>
            </a:extLst>
          </p:cNvPr>
          <p:cNvSpPr txBox="1"/>
          <p:nvPr/>
        </p:nvSpPr>
        <p:spPr>
          <a:xfrm>
            <a:off x="1185332" y="3377259"/>
            <a:ext cx="25117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Para um melhor entendimento , a imagem ao lado a proposta de implementação completa do algoritmo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e17ed7ecd_1_1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Explicação da proposta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e17ed7ecd_1_1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Explicação da proposta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51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810000" y="2672284"/>
            <a:ext cx="10379242" cy="29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BAZILIO, C. Programando na cozinha. Disponível em:  </a:t>
            </a:r>
            <a:r>
              <a:rPr lang="pt-BR" sz="1800" u="sng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https://carlosbazilio.gitbooks.io/programando-na-cozinha/content/pt-br/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Último acesso em: 02/11/2022.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RAABE, A; ZORZO, A.; BLIKSTEIN, P. (org.). </a:t>
            </a:r>
            <a:r>
              <a:rPr lang="pt-BR"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na educação básica</a:t>
            </a: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fundamentos e experiências. Porto Alegre: Penso, 2020.336 p.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VILARIM, Gilvan de Oliveira. Algoritmos: Programação para Iniciantes — 3ª Edição. Rio de Janeiro: Editora Ciência, 2017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12558" r="-147" b="35330"/>
          <a:stretch/>
        </p:blipFill>
        <p:spPr>
          <a:xfrm>
            <a:off x="0" y="0"/>
            <a:ext cx="12192000" cy="4800600"/>
          </a:xfrm>
        </p:spPr>
      </p:pic>
      <p:sp>
        <p:nvSpPr>
          <p:cNvPr id="235" name="Google Shape;235;p12"/>
          <p:cNvSpPr/>
          <p:nvPr/>
        </p:nvSpPr>
        <p:spPr>
          <a:xfrm>
            <a:off x="125506" y="2539945"/>
            <a:ext cx="4534849" cy="2432737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hoje chegamos ao fim de nosso </a:t>
            </a:r>
            <a:r>
              <a:rPr lang="pt-BR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tabuleiro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pt-BR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Esperamos que, ao trazer exemplos do dia a dia,  vocês tenham conseguido se aproximar ao mundo da programação.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l="7579" r="-3" b="-3"/>
          <a:stretch/>
        </p:blipFill>
        <p:spPr>
          <a:xfrm>
            <a:off x="4401629" y="4201285"/>
            <a:ext cx="2709926" cy="2056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6954848" y="4464981"/>
            <a:ext cx="5028606" cy="2137348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por isso, que trazemos a proposta de nosso último desafio.....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577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r="20332"/>
          <a:stretch>
            <a:fillRect/>
          </a:stretch>
        </p:blipFill>
        <p:spPr/>
      </p:pic>
      <p:sp>
        <p:nvSpPr>
          <p:cNvPr id="4" name="Retângulo 3"/>
          <p:cNvSpPr/>
          <p:nvPr/>
        </p:nvSpPr>
        <p:spPr>
          <a:xfrm>
            <a:off x="-2756" y="4301"/>
            <a:ext cx="6687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0" y="-1"/>
            <a:ext cx="6684915" cy="890309"/>
          </a:xfrm>
        </p:spPr>
        <p:txBody>
          <a:bodyPr>
            <a:noAutofit/>
          </a:bodyPr>
          <a:lstStyle/>
          <a:p>
            <a:r>
              <a:rPr lang="pt-BR" sz="2800" b="1" dirty="0"/>
              <a:t>Desafio</a:t>
            </a:r>
            <a:br>
              <a:rPr lang="pt-BR" sz="2800" b="1" dirty="0"/>
            </a:br>
            <a:r>
              <a:rPr lang="pt-BR" sz="2800" b="1" dirty="0"/>
              <a:t>“Meu menu”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961" y="978934"/>
            <a:ext cx="59574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Em pequenos grupos.....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Imagine que você foi contratado por um restaurante </a:t>
            </a:r>
          </a:p>
          <a:p>
            <a:r>
              <a:rPr lang="pt-BR" sz="1600" dirty="0">
                <a:solidFill>
                  <a:schemeClr val="bg1"/>
                </a:solidFill>
              </a:rPr>
              <a:t>para criar um programa que automatiza o pedido dos clientes: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menu do restaurante é composto por 03 pratos, 02 bebidas e 02 sobremesas. O cliente deverá informar seu nome ao utilizar o programa. 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programa permite 3 ações do usuário: </a:t>
            </a:r>
          </a:p>
          <a:p>
            <a:r>
              <a:rPr lang="pt-BR" sz="1600" dirty="0">
                <a:solidFill>
                  <a:schemeClr val="bg1"/>
                </a:solidFill>
              </a:rPr>
              <a:t>“Fazer um pedido”</a:t>
            </a:r>
          </a:p>
          <a:p>
            <a:r>
              <a:rPr lang="pt-BR" sz="1600" dirty="0">
                <a:solidFill>
                  <a:schemeClr val="bg1"/>
                </a:solidFill>
              </a:rPr>
              <a:t>“Pedir a conta”</a:t>
            </a:r>
          </a:p>
          <a:p>
            <a:r>
              <a:rPr lang="pt-BR" sz="1600" dirty="0">
                <a:solidFill>
                  <a:schemeClr val="bg1"/>
                </a:solidFill>
              </a:rPr>
              <a:t>“Sair”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Ao selecionar “Fazer um pedido”, o programa deve mostrar as opções do cardápio com seus respectivos preços;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Ao selecionar “Pedir a conta”, o programa deve informar o total da conta a ser paga;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E ao selecionar “Sair”, o programa é encerrado.  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Obs.: os elementos do menu são da escolha do grupo... 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</a:t>
            </a:r>
            <a:r>
              <a:rPr lang="pt-BR" dirty="0" err="1"/>
              <a:t>passopara</a:t>
            </a:r>
            <a:r>
              <a:rPr lang="pt-BR" dirty="0"/>
              <a:t> construir um algoritmo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4619403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368250" y="2110509"/>
            <a:ext cx="2047164" cy="3529359"/>
            <a:chOff x="413871" y="2656420"/>
            <a:chExt cx="2047164" cy="3529359"/>
          </a:xfrm>
        </p:grpSpPr>
        <p:sp>
          <p:nvSpPr>
            <p:cNvPr id="23" name="CaixaDeTexto 22"/>
            <p:cNvSpPr txBox="1"/>
            <p:nvPr/>
          </p:nvSpPr>
          <p:spPr>
            <a:xfrm>
              <a:off x="413871" y="3538901"/>
              <a:ext cx="2047164" cy="26468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Entender 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o problema: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O que está sendo solicitado?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814765" y="2656420"/>
              <a:ext cx="1260000" cy="1260000"/>
              <a:chOff x="814765" y="2656420"/>
              <a:chExt cx="1260000" cy="1260000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18506" y="2860648"/>
                <a:ext cx="837895" cy="837895"/>
              </a:xfrm>
              <a:prstGeom prst="rect">
                <a:avLst/>
              </a:prstGeom>
            </p:spPr>
          </p:pic>
        </p:grpSp>
      </p:grpSp>
      <p:grpSp>
        <p:nvGrpSpPr>
          <p:cNvPr id="42" name="Grupo 41"/>
          <p:cNvGrpSpPr/>
          <p:nvPr/>
        </p:nvGrpSpPr>
        <p:grpSpPr>
          <a:xfrm>
            <a:off x="2741326" y="2110509"/>
            <a:ext cx="2047164" cy="3437027"/>
            <a:chOff x="3214727" y="2656420"/>
            <a:chExt cx="2047164" cy="3437027"/>
          </a:xfrm>
        </p:grpSpPr>
        <p:grpSp>
          <p:nvGrpSpPr>
            <p:cNvPr id="28" name="Grupo 27"/>
            <p:cNvGrpSpPr/>
            <p:nvPr/>
          </p:nvGrpSpPr>
          <p:grpSpPr>
            <a:xfrm>
              <a:off x="3214727" y="2656420"/>
              <a:ext cx="2047164" cy="3437027"/>
              <a:chOff x="413871" y="2656420"/>
              <a:chExt cx="2047164" cy="3437027"/>
            </a:xfrm>
          </p:grpSpPr>
          <p:sp>
            <p:nvSpPr>
              <p:cNvPr id="29" name="CaixaDeTexto 28"/>
              <p:cNvSpPr txBox="1"/>
              <p:nvPr/>
            </p:nvSpPr>
            <p:spPr>
              <a:xfrm>
                <a:off x="413871" y="3538902"/>
                <a:ext cx="2047164" cy="25545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BR" b="1" dirty="0"/>
              </a:p>
              <a:p>
                <a:endParaRPr lang="pt-BR" b="1" dirty="0"/>
              </a:p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Identificar saídas:</a:t>
                </a:r>
              </a:p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O que deve ser calculado, processado, impresso?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782" y="2854742"/>
              <a:ext cx="843801" cy="843801"/>
            </a:xfrm>
            <a:prstGeom prst="rect">
              <a:avLst/>
            </a:prstGeom>
          </p:spPr>
        </p:pic>
      </p:grpSp>
      <p:sp>
        <p:nvSpPr>
          <p:cNvPr id="37" name="Seta para a direita 36"/>
          <p:cNvSpPr/>
          <p:nvPr/>
        </p:nvSpPr>
        <p:spPr>
          <a:xfrm>
            <a:off x="2224754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5098142" y="2110509"/>
            <a:ext cx="2047164" cy="3437027"/>
            <a:chOff x="413871" y="2656420"/>
            <a:chExt cx="2047164" cy="3437027"/>
          </a:xfrm>
        </p:grpSpPr>
        <p:sp>
          <p:nvSpPr>
            <p:cNvPr id="35" name="CaixaDeTexto 34"/>
            <p:cNvSpPr txBox="1"/>
            <p:nvPr/>
          </p:nvSpPr>
          <p:spPr>
            <a:xfrm>
              <a:off x="413871" y="3538902"/>
              <a:ext cx="2047164" cy="25545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entradas: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dados o usuário precisa fornecer para fazer os cálculos?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36" name="Elipse 35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446462" y="2110509"/>
            <a:ext cx="2047164" cy="3453336"/>
            <a:chOff x="413871" y="2656420"/>
            <a:chExt cx="2047164" cy="3510899"/>
          </a:xfrm>
        </p:grpSpPr>
        <p:sp>
          <p:nvSpPr>
            <p:cNvPr id="40" name="CaixaDeTexto 39"/>
            <p:cNvSpPr txBox="1"/>
            <p:nvPr/>
          </p:nvSpPr>
          <p:spPr>
            <a:xfrm>
              <a:off x="413871" y="3538902"/>
              <a:ext cx="2047164" cy="26284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o</a:t>
              </a:r>
              <a:r>
                <a:rPr lang="pt-BR" sz="2000" b="1" dirty="0">
                  <a:solidFill>
                    <a:schemeClr val="bg1"/>
                  </a:solidFill>
                </a:rPr>
                <a:t> </a:t>
              </a:r>
              <a:r>
                <a:rPr lang="pt-BR" b="1" dirty="0">
                  <a:solidFill>
                    <a:schemeClr val="bg1"/>
                  </a:solidFill>
                </a:rPr>
                <a:t>Processamento</a:t>
              </a:r>
            </a:p>
            <a:p>
              <a:pPr algn="ctr"/>
              <a:endParaRPr lang="pt-B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cálculos necessários para que as entradas se transformem nos dados de saída?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894520" y="2110510"/>
            <a:ext cx="2047164" cy="3370150"/>
            <a:chOff x="413871" y="2656420"/>
            <a:chExt cx="2047164" cy="3513894"/>
          </a:xfrm>
        </p:grpSpPr>
        <p:sp>
          <p:nvSpPr>
            <p:cNvPr id="49" name="CaixaDeTexto 48"/>
            <p:cNvSpPr txBox="1"/>
            <p:nvPr/>
          </p:nvSpPr>
          <p:spPr>
            <a:xfrm>
              <a:off x="413871" y="3538902"/>
              <a:ext cx="2047164" cy="26314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Escrever os comandos em sequência: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Qual a ordem de execução ?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sz="2000" dirty="0"/>
            </a:p>
          </p:txBody>
        </p:sp>
        <p:sp>
          <p:nvSpPr>
            <p:cNvPr id="50" name="Elipse 49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Seta para a direita 50"/>
          <p:cNvSpPr/>
          <p:nvPr/>
        </p:nvSpPr>
        <p:spPr>
          <a:xfrm>
            <a:off x="6963432" y="254372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a direita 51"/>
          <p:cNvSpPr/>
          <p:nvPr/>
        </p:nvSpPr>
        <p:spPr>
          <a:xfrm>
            <a:off x="9324539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01" y="2236479"/>
            <a:ext cx="916153" cy="916153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76" y="2352863"/>
            <a:ext cx="756313" cy="75631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89" y="2300120"/>
            <a:ext cx="744315" cy="7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368250" y="2110509"/>
            <a:ext cx="2047164" cy="3529359"/>
            <a:chOff x="413871" y="2656420"/>
            <a:chExt cx="2047164" cy="3529359"/>
          </a:xfrm>
        </p:grpSpPr>
        <p:sp>
          <p:nvSpPr>
            <p:cNvPr id="23" name="CaixaDeTexto 22"/>
            <p:cNvSpPr txBox="1"/>
            <p:nvPr/>
          </p:nvSpPr>
          <p:spPr>
            <a:xfrm>
              <a:off x="413871" y="3538901"/>
              <a:ext cx="2047164" cy="26468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Entender 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o problema: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O que está sendo solicitado?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814765" y="2656420"/>
              <a:ext cx="1260000" cy="1260000"/>
              <a:chOff x="814765" y="2656420"/>
              <a:chExt cx="1260000" cy="1260000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18506" y="2860648"/>
                <a:ext cx="837895" cy="837895"/>
              </a:xfrm>
              <a:prstGeom prst="rect">
                <a:avLst/>
              </a:prstGeom>
            </p:spPr>
          </p:pic>
        </p:grpSp>
      </p:grpSp>
      <p:sp>
        <p:nvSpPr>
          <p:cNvPr id="37" name="Seta para a direita 36"/>
          <p:cNvSpPr/>
          <p:nvPr/>
        </p:nvSpPr>
        <p:spPr>
          <a:xfrm>
            <a:off x="2224754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8497E5D1-5CF1-6382-C6BD-93FCB4807A28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Relembrando o passo a passo para construir um algoritmo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54B44E-BC09-2281-DAA6-3D1EB5603D9B}"/>
              </a:ext>
            </a:extLst>
          </p:cNvPr>
          <p:cNvSpPr txBox="1"/>
          <p:nvPr/>
        </p:nvSpPr>
        <p:spPr>
          <a:xfrm>
            <a:off x="4863629" y="2718740"/>
            <a:ext cx="51386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automatização dos pedidos dos clientes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D59C67D6-0FD9-1988-EECC-989F89BC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48" y="3353098"/>
            <a:ext cx="4822236" cy="14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passo para construir um algoritmo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2762005" y="3009433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Grupo 41"/>
          <p:cNvGrpSpPr/>
          <p:nvPr/>
        </p:nvGrpSpPr>
        <p:grpSpPr>
          <a:xfrm>
            <a:off x="804950" y="2504957"/>
            <a:ext cx="2047164" cy="3437027"/>
            <a:chOff x="3214727" y="2656420"/>
            <a:chExt cx="2047164" cy="3437027"/>
          </a:xfrm>
        </p:grpSpPr>
        <p:grpSp>
          <p:nvGrpSpPr>
            <p:cNvPr id="28" name="Grupo 27"/>
            <p:cNvGrpSpPr/>
            <p:nvPr/>
          </p:nvGrpSpPr>
          <p:grpSpPr>
            <a:xfrm>
              <a:off x="3214727" y="2656420"/>
              <a:ext cx="2047164" cy="3437027"/>
              <a:chOff x="413871" y="2656420"/>
              <a:chExt cx="2047164" cy="3437027"/>
            </a:xfrm>
          </p:grpSpPr>
          <p:sp>
            <p:nvSpPr>
              <p:cNvPr id="29" name="CaixaDeTexto 28"/>
              <p:cNvSpPr txBox="1"/>
              <p:nvPr/>
            </p:nvSpPr>
            <p:spPr>
              <a:xfrm>
                <a:off x="413871" y="3538902"/>
                <a:ext cx="2047164" cy="25545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BR" b="1" dirty="0"/>
              </a:p>
              <a:p>
                <a:endParaRPr lang="pt-BR" b="1" dirty="0"/>
              </a:p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Identificar saídas:</a:t>
                </a:r>
              </a:p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O que deve ser calculado, processado, impresso?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782" y="2854742"/>
              <a:ext cx="843801" cy="843801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8EE23E-59EA-BDE5-B9AB-87575C084700}"/>
              </a:ext>
            </a:extLst>
          </p:cNvPr>
          <p:cNvSpPr txBox="1"/>
          <p:nvPr/>
        </p:nvSpPr>
        <p:spPr>
          <a:xfrm>
            <a:off x="4562592" y="2935111"/>
            <a:ext cx="44308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cardápio deve ser impresso , e o valor total a ser pago pelo cliente deve ser calculado, conforme os trechos  de código abaixo: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1195085-1A56-C049-4230-C01A8D82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18" y="3717369"/>
            <a:ext cx="3994385" cy="1709261"/>
          </a:xfrm>
          <a:prstGeom prst="rect">
            <a:avLst/>
          </a:prstGeom>
        </p:spPr>
      </p:pic>
      <p:pic>
        <p:nvPicPr>
          <p:cNvPr id="5" name="Imagem 5" descr="Tela preta com letras brancas&#10;&#10;Descrição gerada automaticamente">
            <a:extLst>
              <a:ext uri="{FF2B5EF4-FFF2-40B4-BE49-F238E27FC236}">
                <a16:creationId xmlns:a16="http://schemas.microsoft.com/office/drawing/2014/main" id="{52459792-6E4E-9A25-8320-B647D8262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548" y="5546780"/>
            <a:ext cx="2743200" cy="4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</a:t>
            </a:r>
            <a:r>
              <a:rPr lang="pt-BR" dirty="0" err="1"/>
              <a:t>passopara</a:t>
            </a:r>
            <a:r>
              <a:rPr lang="pt-BR" dirty="0"/>
              <a:t> construir um algoritmo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509382" y="2406345"/>
            <a:ext cx="2047164" cy="3437027"/>
            <a:chOff x="413871" y="2656420"/>
            <a:chExt cx="2047164" cy="3437027"/>
          </a:xfrm>
        </p:grpSpPr>
        <p:sp>
          <p:nvSpPr>
            <p:cNvPr id="35" name="CaixaDeTexto 34"/>
            <p:cNvSpPr txBox="1"/>
            <p:nvPr/>
          </p:nvSpPr>
          <p:spPr>
            <a:xfrm>
              <a:off x="413871" y="3538902"/>
              <a:ext cx="2047164" cy="25545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entradas: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dados o usuário precisa fornecer para fazer os cálculos?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36" name="Elipse 35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06" y="2544512"/>
            <a:ext cx="744315" cy="744315"/>
          </a:xfrm>
          <a:prstGeom prst="rect">
            <a:avLst/>
          </a:prstGeom>
        </p:spPr>
      </p:pic>
      <p:sp>
        <p:nvSpPr>
          <p:cNvPr id="32" name="Seta para a direita 31"/>
          <p:cNvSpPr/>
          <p:nvPr/>
        </p:nvSpPr>
        <p:spPr>
          <a:xfrm>
            <a:off x="2372835" y="2910821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2D606F-3AFA-AA6D-E4AA-3EBF4E205520}"/>
              </a:ext>
            </a:extLst>
          </p:cNvPr>
          <p:cNvSpPr txBox="1"/>
          <p:nvPr/>
        </p:nvSpPr>
        <p:spPr>
          <a:xfrm>
            <a:off x="4299184" y="2906889"/>
            <a:ext cx="52117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usuário precisa fornecer seu nome e escolher entre fazer um pedido, pedir a conta ou sair do app. Caso escolha fazer um pedido , deve informar também qual prato irá escolher, conforme os trechos de código abaixo: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4C2BAE9-6573-C0CF-4DD8-40703AF3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27" y="4391246"/>
            <a:ext cx="3373496" cy="1095283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A3C9D729-268C-3DDD-02F0-8370BC0B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354490"/>
            <a:ext cx="3251200" cy="115938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DC02A667-5939-871C-3E00-7BDEAE05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05" y="3921537"/>
            <a:ext cx="3246731" cy="2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5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</a:t>
            </a:r>
            <a:r>
              <a:rPr lang="pt-BR" dirty="0" err="1"/>
              <a:t>passopara</a:t>
            </a:r>
            <a:r>
              <a:rPr lang="pt-BR" dirty="0"/>
              <a:t> construir um algoritmo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480885" y="2236479"/>
            <a:ext cx="2047164" cy="3453336"/>
            <a:chOff x="413871" y="2656420"/>
            <a:chExt cx="2047164" cy="3510899"/>
          </a:xfrm>
        </p:grpSpPr>
        <p:sp>
          <p:nvSpPr>
            <p:cNvPr id="40" name="CaixaDeTexto 39"/>
            <p:cNvSpPr txBox="1"/>
            <p:nvPr/>
          </p:nvSpPr>
          <p:spPr>
            <a:xfrm>
              <a:off x="413871" y="3538902"/>
              <a:ext cx="2047164" cy="26284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Identificar o</a:t>
              </a:r>
              <a:r>
                <a:rPr lang="pt-BR" sz="2000" b="1" dirty="0">
                  <a:solidFill>
                    <a:schemeClr val="bg1"/>
                  </a:solidFill>
                </a:rPr>
                <a:t> </a:t>
              </a:r>
              <a:r>
                <a:rPr lang="pt-BR" b="1" dirty="0">
                  <a:solidFill>
                    <a:schemeClr val="bg1"/>
                  </a:solidFill>
                </a:rPr>
                <a:t>Processamento</a:t>
              </a:r>
            </a:p>
            <a:p>
              <a:pPr algn="ctr"/>
              <a:endParaRPr lang="pt-B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Quais cálculos necessários para que as entradas se transformem nos dados de saída?</a:t>
              </a:r>
            </a:p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2391063" y="272648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2" y="2398073"/>
            <a:ext cx="916153" cy="9161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E4E5B9-C1FD-003B-3436-7006E1245AAA}"/>
              </a:ext>
            </a:extLst>
          </p:cNvPr>
          <p:cNvSpPr txBox="1"/>
          <p:nvPr/>
        </p:nvSpPr>
        <p:spPr>
          <a:xfrm>
            <a:off x="4365036" y="3085629"/>
            <a:ext cx="539985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valor total do pedido deve ser calculado dependendo do prato escolhido pelo usuário, conforme o trecho de código abaixo: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08C6AA2-8D33-6C59-9966-AE7F6FFF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98" y="3562231"/>
            <a:ext cx="3299412" cy="2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4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passo a passo para construir um algoritmo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580191" y="2451169"/>
            <a:ext cx="2047164" cy="3370150"/>
            <a:chOff x="413871" y="2656420"/>
            <a:chExt cx="2047164" cy="3513894"/>
          </a:xfrm>
        </p:grpSpPr>
        <p:sp>
          <p:nvSpPr>
            <p:cNvPr id="49" name="CaixaDeTexto 48"/>
            <p:cNvSpPr txBox="1"/>
            <p:nvPr/>
          </p:nvSpPr>
          <p:spPr>
            <a:xfrm>
              <a:off x="413871" y="3538902"/>
              <a:ext cx="2047164" cy="26314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/>
            </a:p>
            <a:p>
              <a:endParaRPr lang="pt-BR" b="1" dirty="0"/>
            </a:p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Escrever os comandos em sequência: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Qual a ordem de execução ?</a:t>
              </a:r>
              <a:endParaRPr lang="pt-BR" sz="2000" dirty="0">
                <a:solidFill>
                  <a:schemeClr val="bg1"/>
                </a:solidFill>
              </a:endParaRPr>
            </a:p>
            <a:p>
              <a:pPr algn="ctr"/>
              <a:endParaRPr lang="pt-BR" sz="2000" dirty="0"/>
            </a:p>
            <a:p>
              <a:pPr algn="ctr"/>
              <a:endParaRPr lang="pt-BR" sz="2000" dirty="0"/>
            </a:p>
          </p:txBody>
        </p:sp>
        <p:sp>
          <p:nvSpPr>
            <p:cNvPr id="50" name="Elipse 49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4" name="Imagem 5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28" y="2677240"/>
            <a:ext cx="756313" cy="756313"/>
          </a:xfrm>
          <a:prstGeom prst="rect">
            <a:avLst/>
          </a:prstGeom>
        </p:spPr>
      </p:pic>
      <p:sp>
        <p:nvSpPr>
          <p:cNvPr id="32" name="Seta para a direita 31"/>
          <p:cNvSpPr/>
          <p:nvPr/>
        </p:nvSpPr>
        <p:spPr>
          <a:xfrm>
            <a:off x="2391063" y="272648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6C05D6-ED0B-DF7B-D800-5A8054B46067}"/>
              </a:ext>
            </a:extLst>
          </p:cNvPr>
          <p:cNvSpPr txBox="1"/>
          <p:nvPr/>
        </p:nvSpPr>
        <p:spPr>
          <a:xfrm>
            <a:off x="4609629" y="2314222"/>
            <a:ext cx="444970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ordem de execução depende da escolha  a ser feita pelo usuário durante a execução do primeiro laço de repetição </a:t>
            </a:r>
            <a:r>
              <a:rPr lang="pt-BR" dirty="0" err="1">
                <a:solidFill>
                  <a:schemeClr val="bg1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, conforme a imagem abaixo: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B5A70AEC-A41E-621D-D580-E09F67C9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06" y="3057127"/>
            <a:ext cx="3448755" cy="32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2660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442</Words>
  <Application>Microsoft Office PowerPoint</Application>
  <PresentationFormat>Widescreen</PresentationFormat>
  <Paragraphs>111</Paragraphs>
  <Slides>13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Citável</vt:lpstr>
      <vt:lpstr>Projeto Final</vt:lpstr>
      <vt:lpstr>Apresentação do PowerPoint</vt:lpstr>
      <vt:lpstr>Desafio “Meu menu” </vt:lpstr>
      <vt:lpstr>Relembrando o passo a passopara construir um algoritmo</vt:lpstr>
      <vt:lpstr>Apresentação do PowerPoint</vt:lpstr>
      <vt:lpstr>Relembrando o passo a passo para construir um algoritmo</vt:lpstr>
      <vt:lpstr>Relembrando o passo a passopara construir um algoritmo</vt:lpstr>
      <vt:lpstr>Relembrando o passo a passopara construir um algoritmo</vt:lpstr>
      <vt:lpstr>Relembrando o passo a passo para construir um algoritmo</vt:lpstr>
      <vt:lpstr>Proposta de implementação</vt:lpstr>
      <vt:lpstr>Explicação da proposta</vt:lpstr>
      <vt:lpstr>Explicação da proposta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objetos e conceituação de algoritmo</dc:title>
  <dc:creator>GMRIO</dc:creator>
  <cp:lastModifiedBy>GMRIO</cp:lastModifiedBy>
  <cp:revision>173</cp:revision>
  <dcterms:created xsi:type="dcterms:W3CDTF">2022-10-04T22:52:00Z</dcterms:created>
  <dcterms:modified xsi:type="dcterms:W3CDTF">2022-11-04T19:29:51Z</dcterms:modified>
</cp:coreProperties>
</file>