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8EA6"/>
    <a:srgbClr val="F6B0C1"/>
    <a:srgbClr val="F07C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32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05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01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7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67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1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253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612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42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22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14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19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20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13" Type="http://schemas.openxmlformats.org/officeDocument/2006/relationships/image" Target="../media/image18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12" Type="http://schemas.openxmlformats.org/officeDocument/2006/relationships/image" Target="../media/image17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11" Type="http://schemas.openxmlformats.org/officeDocument/2006/relationships/image" Target="../media/image16.jpeg"/><Relationship Id="rId5" Type="http://schemas.openxmlformats.org/officeDocument/2006/relationships/image" Target="../media/image26.jpg"/><Relationship Id="rId15" Type="http://schemas.openxmlformats.org/officeDocument/2006/relationships/audio" Target="../media/audio1.wav"/><Relationship Id="rId10" Type="http://schemas.openxmlformats.org/officeDocument/2006/relationships/image" Target="../media/image25.jpg"/><Relationship Id="rId4" Type="http://schemas.openxmlformats.org/officeDocument/2006/relationships/image" Target="../media/image24.jpeg"/><Relationship Id="rId9" Type="http://schemas.openxmlformats.org/officeDocument/2006/relationships/image" Target="../media/image14.jpeg"/><Relationship Id="rId14" Type="http://schemas.openxmlformats.org/officeDocument/2006/relationships/slide" Target="slide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13" Type="http://schemas.openxmlformats.org/officeDocument/2006/relationships/image" Target="../media/image28.jp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12" Type="http://schemas.openxmlformats.org/officeDocument/2006/relationships/image" Target="../media/image17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11" Type="http://schemas.openxmlformats.org/officeDocument/2006/relationships/image" Target="../media/image16.jpeg"/><Relationship Id="rId5" Type="http://schemas.openxmlformats.org/officeDocument/2006/relationships/image" Target="../media/image27.jpeg"/><Relationship Id="rId15" Type="http://schemas.openxmlformats.org/officeDocument/2006/relationships/audio" Target="../media/audio1.wav"/><Relationship Id="rId10" Type="http://schemas.openxmlformats.org/officeDocument/2006/relationships/image" Target="../media/image25.jpg"/><Relationship Id="rId4" Type="http://schemas.openxmlformats.org/officeDocument/2006/relationships/image" Target="../media/image24.jpeg"/><Relationship Id="rId9" Type="http://schemas.openxmlformats.org/officeDocument/2006/relationships/image" Target="../media/image14.jpeg"/><Relationship Id="rId14" Type="http://schemas.openxmlformats.org/officeDocument/2006/relationships/slide" Target="slide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13" Type="http://schemas.openxmlformats.org/officeDocument/2006/relationships/image" Target="../media/image30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12" Type="http://schemas.openxmlformats.org/officeDocument/2006/relationships/image" Target="../media/image29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11" Type="http://schemas.openxmlformats.org/officeDocument/2006/relationships/image" Target="../media/image16.jpeg"/><Relationship Id="rId5" Type="http://schemas.openxmlformats.org/officeDocument/2006/relationships/image" Target="../media/image27.jpeg"/><Relationship Id="rId15" Type="http://schemas.openxmlformats.org/officeDocument/2006/relationships/audio" Target="../media/audio1.wav"/><Relationship Id="rId10" Type="http://schemas.openxmlformats.org/officeDocument/2006/relationships/image" Target="../media/image25.jpg"/><Relationship Id="rId4" Type="http://schemas.openxmlformats.org/officeDocument/2006/relationships/image" Target="../media/image24.jpeg"/><Relationship Id="rId9" Type="http://schemas.openxmlformats.org/officeDocument/2006/relationships/image" Target="../media/image14.jpeg"/><Relationship Id="rId14" Type="http://schemas.openxmlformats.org/officeDocument/2006/relationships/slide" Target="slide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slide" Target="slide5.xml"/><Relationship Id="rId3" Type="http://schemas.openxmlformats.org/officeDocument/2006/relationships/image" Target="../media/image24.jpeg"/><Relationship Id="rId7" Type="http://schemas.openxmlformats.org/officeDocument/2006/relationships/image" Target="../media/image21.jpeg"/><Relationship Id="rId12" Type="http://schemas.openxmlformats.org/officeDocument/2006/relationships/image" Target="../media/image30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11" Type="http://schemas.openxmlformats.org/officeDocument/2006/relationships/image" Target="../media/image31.jpeg"/><Relationship Id="rId5" Type="http://schemas.openxmlformats.org/officeDocument/2006/relationships/image" Target="../media/image23.jpeg"/><Relationship Id="rId15" Type="http://schemas.openxmlformats.org/officeDocument/2006/relationships/image" Target="../media/image32.jpg"/><Relationship Id="rId10" Type="http://schemas.openxmlformats.org/officeDocument/2006/relationships/image" Target="../media/image16.jpeg"/><Relationship Id="rId4" Type="http://schemas.openxmlformats.org/officeDocument/2006/relationships/image" Target="../media/image27.jpeg"/><Relationship Id="rId9" Type="http://schemas.openxmlformats.org/officeDocument/2006/relationships/image" Target="../media/image25.jpg"/><Relationship Id="rId14" Type="http://schemas.openxmlformats.org/officeDocument/2006/relationships/audio" Target="../media/audio1.wav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slide" Target="slide5.xml"/><Relationship Id="rId3" Type="http://schemas.openxmlformats.org/officeDocument/2006/relationships/image" Target="../media/image24.jpeg"/><Relationship Id="rId7" Type="http://schemas.openxmlformats.org/officeDocument/2006/relationships/image" Target="../media/image21.jpeg"/><Relationship Id="rId12" Type="http://schemas.openxmlformats.org/officeDocument/2006/relationships/image" Target="../media/image30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11" Type="http://schemas.openxmlformats.org/officeDocument/2006/relationships/image" Target="../media/image31.jpeg"/><Relationship Id="rId5" Type="http://schemas.openxmlformats.org/officeDocument/2006/relationships/image" Target="../media/image23.jpeg"/><Relationship Id="rId15" Type="http://schemas.openxmlformats.org/officeDocument/2006/relationships/image" Target="../media/image34.jpeg"/><Relationship Id="rId10" Type="http://schemas.openxmlformats.org/officeDocument/2006/relationships/image" Target="../media/image33.jpg"/><Relationship Id="rId4" Type="http://schemas.openxmlformats.org/officeDocument/2006/relationships/image" Target="../media/image27.jpeg"/><Relationship Id="rId9" Type="http://schemas.openxmlformats.org/officeDocument/2006/relationships/image" Target="../media/image25.jpg"/><Relationship Id="rId14" Type="http://schemas.openxmlformats.org/officeDocument/2006/relationships/audio" Target="../media/audio1.wav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13" Type="http://schemas.openxmlformats.org/officeDocument/2006/relationships/audio" Target="../media/audio1.wav"/><Relationship Id="rId3" Type="http://schemas.openxmlformats.org/officeDocument/2006/relationships/image" Target="../media/image27.jpeg"/><Relationship Id="rId7" Type="http://schemas.openxmlformats.org/officeDocument/2006/relationships/image" Target="../media/image14.jpeg"/><Relationship Id="rId12" Type="http://schemas.openxmlformats.org/officeDocument/2006/relationships/slide" Target="slide5.xm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11" Type="http://schemas.openxmlformats.org/officeDocument/2006/relationships/image" Target="../media/image30.jpeg"/><Relationship Id="rId5" Type="http://schemas.openxmlformats.org/officeDocument/2006/relationships/image" Target="../media/image12.jpeg"/><Relationship Id="rId15" Type="http://schemas.openxmlformats.org/officeDocument/2006/relationships/image" Target="../media/image36.jpg"/><Relationship Id="rId10" Type="http://schemas.openxmlformats.org/officeDocument/2006/relationships/image" Target="../media/image31.jpeg"/><Relationship Id="rId4" Type="http://schemas.openxmlformats.org/officeDocument/2006/relationships/image" Target="../media/image23.jpeg"/><Relationship Id="rId9" Type="http://schemas.openxmlformats.org/officeDocument/2006/relationships/image" Target="../media/image35.jpeg"/><Relationship Id="rId14" Type="http://schemas.openxmlformats.org/officeDocument/2006/relationships/image" Target="../media/image34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13" Type="http://schemas.openxmlformats.org/officeDocument/2006/relationships/audio" Target="../media/audio1.wav"/><Relationship Id="rId3" Type="http://schemas.openxmlformats.org/officeDocument/2006/relationships/image" Target="../media/image27.jpeg"/><Relationship Id="rId7" Type="http://schemas.openxmlformats.org/officeDocument/2006/relationships/image" Target="../media/image14.jpeg"/><Relationship Id="rId12" Type="http://schemas.openxmlformats.org/officeDocument/2006/relationships/slide" Target="slide5.xm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11" Type="http://schemas.openxmlformats.org/officeDocument/2006/relationships/image" Target="../media/image30.jpeg"/><Relationship Id="rId5" Type="http://schemas.openxmlformats.org/officeDocument/2006/relationships/image" Target="../media/image37.jpg"/><Relationship Id="rId15" Type="http://schemas.openxmlformats.org/officeDocument/2006/relationships/image" Target="../media/image8.jpeg"/><Relationship Id="rId10" Type="http://schemas.openxmlformats.org/officeDocument/2006/relationships/image" Target="../media/image31.jpeg"/><Relationship Id="rId4" Type="http://schemas.openxmlformats.org/officeDocument/2006/relationships/image" Target="../media/image23.jpeg"/><Relationship Id="rId9" Type="http://schemas.openxmlformats.org/officeDocument/2006/relationships/image" Target="../media/image35.jpeg"/><Relationship Id="rId14" Type="http://schemas.openxmlformats.org/officeDocument/2006/relationships/image" Target="../media/image34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13" Type="http://schemas.openxmlformats.org/officeDocument/2006/relationships/audio" Target="../media/audio1.wav"/><Relationship Id="rId3" Type="http://schemas.openxmlformats.org/officeDocument/2006/relationships/image" Target="../media/image27.jpeg"/><Relationship Id="rId7" Type="http://schemas.openxmlformats.org/officeDocument/2006/relationships/image" Target="../media/image39.jpg"/><Relationship Id="rId12" Type="http://schemas.openxmlformats.org/officeDocument/2006/relationships/slide" Target="slide5.xm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11" Type="http://schemas.openxmlformats.org/officeDocument/2006/relationships/image" Target="../media/image30.jpeg"/><Relationship Id="rId5" Type="http://schemas.openxmlformats.org/officeDocument/2006/relationships/image" Target="../media/image38.jpeg"/><Relationship Id="rId15" Type="http://schemas.openxmlformats.org/officeDocument/2006/relationships/image" Target="../media/image8.jpeg"/><Relationship Id="rId10" Type="http://schemas.openxmlformats.org/officeDocument/2006/relationships/image" Target="../media/image31.jpeg"/><Relationship Id="rId4" Type="http://schemas.openxmlformats.org/officeDocument/2006/relationships/image" Target="../media/image23.jpeg"/><Relationship Id="rId9" Type="http://schemas.openxmlformats.org/officeDocument/2006/relationships/image" Target="../media/image35.jpeg"/><Relationship Id="rId14" Type="http://schemas.openxmlformats.org/officeDocument/2006/relationships/image" Target="../media/image34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slide" Target="slide16.xml"/><Relationship Id="rId18" Type="http://schemas.openxmlformats.org/officeDocument/2006/relationships/image" Target="../media/image14.jpeg"/><Relationship Id="rId26" Type="http://schemas.openxmlformats.org/officeDocument/2006/relationships/image" Target="../media/image18.jpeg"/><Relationship Id="rId3" Type="http://schemas.openxmlformats.org/officeDocument/2006/relationships/audio" Target="../media/audio1.wav"/><Relationship Id="rId21" Type="http://schemas.openxmlformats.org/officeDocument/2006/relationships/slide" Target="slide14.xml"/><Relationship Id="rId7" Type="http://schemas.openxmlformats.org/officeDocument/2006/relationships/slide" Target="slide8.xml"/><Relationship Id="rId12" Type="http://schemas.openxmlformats.org/officeDocument/2006/relationships/image" Target="../media/image11.jpeg"/><Relationship Id="rId17" Type="http://schemas.openxmlformats.org/officeDocument/2006/relationships/slide" Target="slide17.xml"/><Relationship Id="rId25" Type="http://schemas.openxmlformats.org/officeDocument/2006/relationships/slide" Target="slide11.xml"/><Relationship Id="rId2" Type="http://schemas.openxmlformats.org/officeDocument/2006/relationships/slide" Target="slide13.xml"/><Relationship Id="rId16" Type="http://schemas.openxmlformats.org/officeDocument/2006/relationships/image" Target="../media/image13.jpeg"/><Relationship Id="rId20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slide" Target="slide7.xml"/><Relationship Id="rId24" Type="http://schemas.openxmlformats.org/officeDocument/2006/relationships/image" Target="../media/image17.jpeg"/><Relationship Id="rId5" Type="http://schemas.openxmlformats.org/officeDocument/2006/relationships/slide" Target="slide15.xml"/><Relationship Id="rId15" Type="http://schemas.openxmlformats.org/officeDocument/2006/relationships/slide" Target="slide6.xml"/><Relationship Id="rId23" Type="http://schemas.openxmlformats.org/officeDocument/2006/relationships/slide" Target="slide12.xml"/><Relationship Id="rId10" Type="http://schemas.openxmlformats.org/officeDocument/2006/relationships/image" Target="../media/image10.jpeg"/><Relationship Id="rId19" Type="http://schemas.openxmlformats.org/officeDocument/2006/relationships/slide" Target="slide9.xml"/><Relationship Id="rId4" Type="http://schemas.openxmlformats.org/officeDocument/2006/relationships/image" Target="../media/image7.jpeg"/><Relationship Id="rId9" Type="http://schemas.openxmlformats.org/officeDocument/2006/relationships/slide" Target="slide10.xml"/><Relationship Id="rId14" Type="http://schemas.openxmlformats.org/officeDocument/2006/relationships/image" Target="../media/image12.jpeg"/><Relationship Id="rId22" Type="http://schemas.openxmlformats.org/officeDocument/2006/relationships/image" Target="../media/image16.jpeg"/><Relationship Id="rId27" Type="http://schemas.openxmlformats.org/officeDocument/2006/relationships/slide" Target="slide1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13" Type="http://schemas.openxmlformats.org/officeDocument/2006/relationships/image" Target="../media/image18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12" Type="http://schemas.openxmlformats.org/officeDocument/2006/relationships/image" Target="../media/image17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11" Type="http://schemas.openxmlformats.org/officeDocument/2006/relationships/image" Target="../media/image16.jpeg"/><Relationship Id="rId5" Type="http://schemas.openxmlformats.org/officeDocument/2006/relationships/image" Target="../media/image10.jpeg"/><Relationship Id="rId15" Type="http://schemas.openxmlformats.org/officeDocument/2006/relationships/audio" Target="../media/audio1.wav"/><Relationship Id="rId10" Type="http://schemas.openxmlformats.org/officeDocument/2006/relationships/image" Target="../media/image15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Relationship Id="rId14" Type="http://schemas.openxmlformats.org/officeDocument/2006/relationships/slide" Target="slid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13" Type="http://schemas.openxmlformats.org/officeDocument/2006/relationships/image" Target="../media/image18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12" Type="http://schemas.openxmlformats.org/officeDocument/2006/relationships/image" Target="../media/image17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11" Type="http://schemas.openxmlformats.org/officeDocument/2006/relationships/image" Target="../media/image16.jpeg"/><Relationship Id="rId5" Type="http://schemas.openxmlformats.org/officeDocument/2006/relationships/image" Target="../media/image10.jpeg"/><Relationship Id="rId15" Type="http://schemas.openxmlformats.org/officeDocument/2006/relationships/audio" Target="../media/audio1.wav"/><Relationship Id="rId10" Type="http://schemas.openxmlformats.org/officeDocument/2006/relationships/image" Target="../media/image15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Relationship Id="rId14" Type="http://schemas.openxmlformats.org/officeDocument/2006/relationships/slide" Target="slide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13" Type="http://schemas.openxmlformats.org/officeDocument/2006/relationships/image" Target="../media/image18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12" Type="http://schemas.openxmlformats.org/officeDocument/2006/relationships/image" Target="../media/image17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11" Type="http://schemas.openxmlformats.org/officeDocument/2006/relationships/image" Target="../media/image16.jpeg"/><Relationship Id="rId5" Type="http://schemas.openxmlformats.org/officeDocument/2006/relationships/image" Target="../media/image10.jpeg"/><Relationship Id="rId15" Type="http://schemas.openxmlformats.org/officeDocument/2006/relationships/audio" Target="../media/audio1.wav"/><Relationship Id="rId10" Type="http://schemas.openxmlformats.org/officeDocument/2006/relationships/image" Target="../media/image15.jpeg"/><Relationship Id="rId4" Type="http://schemas.openxmlformats.org/officeDocument/2006/relationships/image" Target="../media/image22.jpg"/><Relationship Id="rId9" Type="http://schemas.openxmlformats.org/officeDocument/2006/relationships/image" Target="../media/image14.jpeg"/><Relationship Id="rId14" Type="http://schemas.openxmlformats.org/officeDocument/2006/relationships/slide" Target="slide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13" Type="http://schemas.openxmlformats.org/officeDocument/2006/relationships/image" Target="../media/image18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12" Type="http://schemas.openxmlformats.org/officeDocument/2006/relationships/image" Target="../media/image17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11" Type="http://schemas.openxmlformats.org/officeDocument/2006/relationships/image" Target="../media/image16.jpeg"/><Relationship Id="rId5" Type="http://schemas.openxmlformats.org/officeDocument/2006/relationships/image" Target="../media/image10.jpeg"/><Relationship Id="rId15" Type="http://schemas.openxmlformats.org/officeDocument/2006/relationships/audio" Target="../media/audio1.wav"/><Relationship Id="rId10" Type="http://schemas.openxmlformats.org/officeDocument/2006/relationships/image" Target="../media/image25.jpg"/><Relationship Id="rId4" Type="http://schemas.openxmlformats.org/officeDocument/2006/relationships/image" Target="../media/image24.jpeg"/><Relationship Id="rId9" Type="http://schemas.openxmlformats.org/officeDocument/2006/relationships/image" Target="../media/image14.jpeg"/><Relationship Id="rId14" Type="http://schemas.openxmlformats.org/officeDocument/2006/relationships/slide" Target="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CFBC99-FB8F-41F7-A81D-A5288D688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3F950-A9C3-E62B-B730-1ACDD6F22C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543" b="14207"/>
          <a:stretch>
            <a:fillRect/>
          </a:stretch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560655" y="6858000"/>
                </a:lnTo>
                <a:lnTo>
                  <a:pt x="11572884" y="6759738"/>
                </a:lnTo>
                <a:cubicBezTo>
                  <a:pt x="11663744" y="6693104"/>
                  <a:pt x="11749315" y="6619456"/>
                  <a:pt x="11812292" y="6532282"/>
                </a:cubicBezTo>
                <a:cubicBezTo>
                  <a:pt x="11851232" y="6478675"/>
                  <a:pt x="11886807" y="6425068"/>
                  <a:pt x="11956995" y="6386992"/>
                </a:cubicBezTo>
                <a:cubicBezTo>
                  <a:pt x="11918054" y="6334888"/>
                  <a:pt x="11851232" y="6322863"/>
                  <a:pt x="11801234" y="6284788"/>
                </a:cubicBezTo>
                <a:cubicBezTo>
                  <a:pt x="11797390" y="6253224"/>
                  <a:pt x="11876711" y="6262743"/>
                  <a:pt x="11856520" y="6193604"/>
                </a:cubicBezTo>
                <a:cubicBezTo>
                  <a:pt x="11829119" y="6101419"/>
                  <a:pt x="11858923" y="5996209"/>
                  <a:pt x="11722875" y="5956630"/>
                </a:cubicBezTo>
                <a:cubicBezTo>
                  <a:pt x="11686819" y="5866950"/>
                  <a:pt x="11676724" y="5723664"/>
                  <a:pt x="11763258" y="5635988"/>
                </a:cubicBezTo>
                <a:cubicBezTo>
                  <a:pt x="11892094" y="5505226"/>
                  <a:pt x="11871424" y="5422059"/>
                  <a:pt x="11706050" y="5351418"/>
                </a:cubicBezTo>
                <a:cubicBezTo>
                  <a:pt x="11684896" y="5342400"/>
                  <a:pt x="11707491" y="4786287"/>
                  <a:pt x="11697876" y="4763241"/>
                </a:cubicBezTo>
                <a:cubicBezTo>
                  <a:pt x="11713260" y="4731677"/>
                  <a:pt x="11749315" y="4739192"/>
                  <a:pt x="11776236" y="4730675"/>
                </a:cubicBezTo>
                <a:cubicBezTo>
                  <a:pt x="11894018" y="4694603"/>
                  <a:pt x="11897864" y="4694603"/>
                  <a:pt x="11868540" y="4584884"/>
                </a:cubicBezTo>
                <a:cubicBezTo>
                  <a:pt x="11859884" y="4551817"/>
                  <a:pt x="11880076" y="4538289"/>
                  <a:pt x="11898825" y="4517749"/>
                </a:cubicBezTo>
                <a:cubicBezTo>
                  <a:pt x="11969013" y="4441095"/>
                  <a:pt x="11969494" y="4440094"/>
                  <a:pt x="11897864" y="4375464"/>
                </a:cubicBezTo>
                <a:cubicBezTo>
                  <a:pt x="11877192" y="4356928"/>
                  <a:pt x="11863252" y="4336887"/>
                  <a:pt x="11854116" y="4311838"/>
                </a:cubicBezTo>
                <a:cubicBezTo>
                  <a:pt x="11837290" y="4266245"/>
                  <a:pt x="11837771" y="4228169"/>
                  <a:pt x="11901709" y="4203620"/>
                </a:cubicBezTo>
                <a:cubicBezTo>
                  <a:pt x="11946418" y="4186086"/>
                  <a:pt x="11971897" y="4166044"/>
                  <a:pt x="11974782" y="4114442"/>
                </a:cubicBezTo>
                <a:cubicBezTo>
                  <a:pt x="11976706" y="4071355"/>
                  <a:pt x="11981993" y="4043299"/>
                  <a:pt x="11932476" y="4024762"/>
                </a:cubicBezTo>
                <a:cubicBezTo>
                  <a:pt x="11892576" y="4009732"/>
                  <a:pt x="11881038" y="3977668"/>
                  <a:pt x="11885365" y="3939592"/>
                </a:cubicBezTo>
                <a:cubicBezTo>
                  <a:pt x="11895460" y="3846405"/>
                  <a:pt x="11841137" y="3791796"/>
                  <a:pt x="11751719" y="3749211"/>
                </a:cubicBezTo>
                <a:cubicBezTo>
                  <a:pt x="11666628" y="3708629"/>
                  <a:pt x="11592115" y="3654019"/>
                  <a:pt x="11513754" y="3604420"/>
                </a:cubicBezTo>
                <a:cubicBezTo>
                  <a:pt x="11426740" y="3549310"/>
                  <a:pt x="11325786" y="3516243"/>
                  <a:pt x="11220504" y="3488188"/>
                </a:cubicBezTo>
                <a:cubicBezTo>
                  <a:pt x="11239734" y="3448108"/>
                  <a:pt x="11306076" y="3470653"/>
                  <a:pt x="11312805" y="3414541"/>
                </a:cubicBezTo>
                <a:cubicBezTo>
                  <a:pt x="11148394" y="3366945"/>
                  <a:pt x="10991193" y="3295301"/>
                  <a:pt x="10805146" y="3277767"/>
                </a:cubicBezTo>
                <a:cubicBezTo>
                  <a:pt x="10955618" y="3286784"/>
                  <a:pt x="11092147" y="3222154"/>
                  <a:pt x="11234926" y="3203117"/>
                </a:cubicBezTo>
                <a:cubicBezTo>
                  <a:pt x="11248386" y="3171554"/>
                  <a:pt x="11217140" y="3179569"/>
                  <a:pt x="11204640" y="3174060"/>
                </a:cubicBezTo>
                <a:cubicBezTo>
                  <a:pt x="11192140" y="3168047"/>
                  <a:pt x="11176757" y="3166042"/>
                  <a:pt x="11174834" y="3143498"/>
                </a:cubicBezTo>
                <a:cubicBezTo>
                  <a:pt x="11243580" y="3110932"/>
                  <a:pt x="11329632" y="3132475"/>
                  <a:pt x="11400780" y="3099410"/>
                </a:cubicBezTo>
                <a:cubicBezTo>
                  <a:pt x="11384916" y="3051314"/>
                  <a:pt x="11323382" y="3080371"/>
                  <a:pt x="11297902" y="3041793"/>
                </a:cubicBezTo>
                <a:cubicBezTo>
                  <a:pt x="11364246" y="3034780"/>
                  <a:pt x="11425779" y="3031774"/>
                  <a:pt x="11485870" y="3021253"/>
                </a:cubicBezTo>
                <a:cubicBezTo>
                  <a:pt x="11532984" y="3013236"/>
                  <a:pt x="11545964" y="2972154"/>
                  <a:pt x="11513754" y="2944098"/>
                </a:cubicBezTo>
                <a:cubicBezTo>
                  <a:pt x="11484909" y="2919049"/>
                  <a:pt x="11442604" y="2917044"/>
                  <a:pt x="11405107" y="2906523"/>
                </a:cubicBezTo>
                <a:cubicBezTo>
                  <a:pt x="11137817" y="2833377"/>
                  <a:pt x="10857066" y="2809829"/>
                  <a:pt x="10572950" y="2803317"/>
                </a:cubicBezTo>
                <a:cubicBezTo>
                  <a:pt x="10117210" y="2792795"/>
                  <a:pt x="9660028" y="2793297"/>
                  <a:pt x="9205250" y="2778767"/>
                </a:cubicBezTo>
                <a:cubicBezTo>
                  <a:pt x="8996489" y="2772379"/>
                  <a:pt x="8788540" y="2761765"/>
                  <a:pt x="8579578" y="2759181"/>
                </a:cubicBezTo>
                <a:cubicBezTo>
                  <a:pt x="8509922" y="2758320"/>
                  <a:pt x="8440155" y="2758352"/>
                  <a:pt x="8370208" y="2759730"/>
                </a:cubicBezTo>
                <a:cubicBezTo>
                  <a:pt x="8070708" y="2765742"/>
                  <a:pt x="7771690" y="2764238"/>
                  <a:pt x="7470748" y="2819849"/>
                </a:cubicBezTo>
                <a:cubicBezTo>
                  <a:pt x="7316911" y="2848407"/>
                  <a:pt x="7156825" y="2838887"/>
                  <a:pt x="7001547" y="2861432"/>
                </a:cubicBezTo>
                <a:cubicBezTo>
                  <a:pt x="6765024" y="2896002"/>
                  <a:pt x="6528501" y="2936583"/>
                  <a:pt x="6295343" y="2988688"/>
                </a:cubicBezTo>
                <a:cubicBezTo>
                  <a:pt x="6222271" y="3005220"/>
                  <a:pt x="6131892" y="3015241"/>
                  <a:pt x="6075166" y="3078367"/>
                </a:cubicBezTo>
                <a:cubicBezTo>
                  <a:pt x="5985266" y="3038288"/>
                  <a:pt x="5929502" y="3113938"/>
                  <a:pt x="5859314" y="3139490"/>
                </a:cubicBezTo>
                <a:cubicBezTo>
                  <a:pt x="5831912" y="3149510"/>
                  <a:pt x="5795857" y="3163538"/>
                  <a:pt x="5800183" y="3195101"/>
                </a:cubicBezTo>
                <a:cubicBezTo>
                  <a:pt x="5804030" y="3234680"/>
                  <a:pt x="5844410" y="3260231"/>
                  <a:pt x="5882870" y="3252215"/>
                </a:cubicBezTo>
                <a:cubicBezTo>
                  <a:pt x="6002574" y="3227164"/>
                  <a:pt x="6109777" y="3283277"/>
                  <a:pt x="6232848" y="3274760"/>
                </a:cubicBezTo>
                <a:cubicBezTo>
                  <a:pt x="6125643" y="3298808"/>
                  <a:pt x="6018918" y="3323358"/>
                  <a:pt x="5911715" y="3347407"/>
                </a:cubicBezTo>
                <a:cubicBezTo>
                  <a:pt x="6070839" y="3366444"/>
                  <a:pt x="6227559" y="3332376"/>
                  <a:pt x="6384279" y="3312836"/>
                </a:cubicBezTo>
                <a:cubicBezTo>
                  <a:pt x="6434757" y="3306824"/>
                  <a:pt x="6513117" y="3260732"/>
                  <a:pt x="6526097" y="3325362"/>
                </a:cubicBezTo>
                <a:cubicBezTo>
                  <a:pt x="6534750" y="3368448"/>
                  <a:pt x="6450622" y="3371454"/>
                  <a:pt x="6403028" y="3383478"/>
                </a:cubicBezTo>
                <a:cubicBezTo>
                  <a:pt x="6192945" y="3435081"/>
                  <a:pt x="5979497" y="3465141"/>
                  <a:pt x="5767013" y="3500713"/>
                </a:cubicBezTo>
                <a:cubicBezTo>
                  <a:pt x="5746822" y="3504220"/>
                  <a:pt x="5720381" y="3501214"/>
                  <a:pt x="5706920" y="3511233"/>
                </a:cubicBezTo>
                <a:cubicBezTo>
                  <a:pt x="5598272" y="3591895"/>
                  <a:pt x="5460782" y="3618449"/>
                  <a:pt x="5310793" y="3677066"/>
                </a:cubicBezTo>
                <a:cubicBezTo>
                  <a:pt x="5405498" y="3704622"/>
                  <a:pt x="5469435" y="3648007"/>
                  <a:pt x="5548276" y="3660533"/>
                </a:cubicBezTo>
                <a:cubicBezTo>
                  <a:pt x="5467993" y="3721154"/>
                  <a:pt x="5374730" y="3732677"/>
                  <a:pt x="5293005" y="3765743"/>
                </a:cubicBezTo>
                <a:cubicBezTo>
                  <a:pt x="5234355" y="3789291"/>
                  <a:pt x="5016580" y="3862938"/>
                  <a:pt x="4983410" y="3883981"/>
                </a:cubicBezTo>
                <a:cubicBezTo>
                  <a:pt x="4883416" y="3949110"/>
                  <a:pt x="4756501" y="3979672"/>
                  <a:pt x="4674775" y="4068850"/>
                </a:cubicBezTo>
                <a:cubicBezTo>
                  <a:pt x="4617087" y="4131477"/>
                  <a:pt x="4520939" y="4119952"/>
                  <a:pt x="4453155" y="4163539"/>
                </a:cubicBezTo>
                <a:cubicBezTo>
                  <a:pt x="4429119" y="4204622"/>
                  <a:pt x="4475751" y="4215143"/>
                  <a:pt x="4492095" y="4237188"/>
                </a:cubicBezTo>
                <a:cubicBezTo>
                  <a:pt x="4513728" y="4266746"/>
                  <a:pt x="4475269" y="4283280"/>
                  <a:pt x="4464213" y="4318851"/>
                </a:cubicBezTo>
                <a:cubicBezTo>
                  <a:pt x="4591608" y="4278771"/>
                  <a:pt x="4713234" y="4255223"/>
                  <a:pt x="4857456" y="4241696"/>
                </a:cubicBezTo>
                <a:cubicBezTo>
                  <a:pt x="4809862" y="4299311"/>
                  <a:pt x="4752174" y="4274261"/>
                  <a:pt x="4713234" y="4295303"/>
                </a:cubicBezTo>
                <a:cubicBezTo>
                  <a:pt x="4687756" y="4308830"/>
                  <a:pt x="4648816" y="4314843"/>
                  <a:pt x="4656026" y="4348410"/>
                </a:cubicBezTo>
                <a:cubicBezTo>
                  <a:pt x="4661795" y="4374963"/>
                  <a:pt x="4694486" y="4371456"/>
                  <a:pt x="4718523" y="4368951"/>
                </a:cubicBezTo>
                <a:cubicBezTo>
                  <a:pt x="4810825" y="4359433"/>
                  <a:pt x="4900722" y="4356425"/>
                  <a:pt x="4989178" y="4420054"/>
                </a:cubicBezTo>
                <a:cubicBezTo>
                  <a:pt x="4764193" y="4512739"/>
                  <a:pt x="4505557" y="4473661"/>
                  <a:pt x="4304127" y="4609933"/>
                </a:cubicBezTo>
                <a:cubicBezTo>
                  <a:pt x="4332491" y="4652018"/>
                  <a:pt x="4372871" y="4629473"/>
                  <a:pt x="4402677" y="4624463"/>
                </a:cubicBezTo>
                <a:cubicBezTo>
                  <a:pt x="4598338" y="4590394"/>
                  <a:pt x="5297331" y="4651016"/>
                  <a:pt x="5398287" y="4608430"/>
                </a:cubicBezTo>
                <a:cubicBezTo>
                  <a:pt x="5460301" y="4582379"/>
                  <a:pt x="5525682" y="4569853"/>
                  <a:pt x="5592504" y="4585886"/>
                </a:cubicBezTo>
                <a:cubicBezTo>
                  <a:pt x="5656923" y="4601416"/>
                  <a:pt x="5640578" y="4819353"/>
                  <a:pt x="5411266" y="4964142"/>
                </a:cubicBezTo>
                <a:cubicBezTo>
                  <a:pt x="5378575" y="4984684"/>
                  <a:pt x="5524721" y="5014244"/>
                  <a:pt x="5480493" y="5031277"/>
                </a:cubicBezTo>
                <a:cubicBezTo>
                  <a:pt x="5445880" y="5044804"/>
                  <a:pt x="5276179" y="5037289"/>
                  <a:pt x="5233393" y="5047810"/>
                </a:cubicBezTo>
                <a:cubicBezTo>
                  <a:pt x="5216567" y="5052318"/>
                  <a:pt x="4701216" y="5221157"/>
                  <a:pt x="4750251" y="5256728"/>
                </a:cubicBezTo>
                <a:cubicBezTo>
                  <a:pt x="4896877" y="5363441"/>
                  <a:pt x="5388190" y="5558833"/>
                  <a:pt x="4508440" y="5624965"/>
                </a:cubicBezTo>
                <a:cubicBezTo>
                  <a:pt x="4536323" y="5663542"/>
                  <a:pt x="4613241" y="5638994"/>
                  <a:pt x="4602665" y="5706629"/>
                </a:cubicBezTo>
                <a:cubicBezTo>
                  <a:pt x="4485845" y="5743202"/>
                  <a:pt x="4350758" y="5741198"/>
                  <a:pt x="4215189" y="5797811"/>
                </a:cubicBezTo>
                <a:cubicBezTo>
                  <a:pt x="4276245" y="5838893"/>
                  <a:pt x="4346432" y="5813844"/>
                  <a:pt x="4407966" y="5826870"/>
                </a:cubicBezTo>
                <a:cubicBezTo>
                  <a:pt x="4373353" y="5878473"/>
                  <a:pt x="4313741" y="5870457"/>
                  <a:pt x="4265186" y="5881478"/>
                </a:cubicBezTo>
                <a:cubicBezTo>
                  <a:pt x="4220479" y="5892001"/>
                  <a:pt x="4125774" y="5981680"/>
                  <a:pt x="4145964" y="5977170"/>
                </a:cubicBezTo>
                <a:cubicBezTo>
                  <a:pt x="4332971" y="5937091"/>
                  <a:pt x="4522862" y="5948113"/>
                  <a:pt x="4710350" y="5909035"/>
                </a:cubicBezTo>
                <a:cubicBezTo>
                  <a:pt x="4772366" y="5896009"/>
                  <a:pt x="4842554" y="5870958"/>
                  <a:pt x="4870916" y="5949616"/>
                </a:cubicBezTo>
                <a:cubicBezTo>
                  <a:pt x="4879571" y="5972663"/>
                  <a:pt x="4873320" y="5980177"/>
                  <a:pt x="4960333" y="5949115"/>
                </a:cubicBezTo>
                <a:cubicBezTo>
                  <a:pt x="4994466" y="5937091"/>
                  <a:pt x="5039656" y="5924065"/>
                  <a:pt x="5073788" y="5953623"/>
                </a:cubicBezTo>
                <a:cubicBezTo>
                  <a:pt x="5052154" y="5990698"/>
                  <a:pt x="5010331" y="5979675"/>
                  <a:pt x="4979084" y="5990197"/>
                </a:cubicBezTo>
                <a:cubicBezTo>
                  <a:pt x="4896397" y="6017250"/>
                  <a:pt x="5180513" y="6120457"/>
                  <a:pt x="5100228" y="6151519"/>
                </a:cubicBezTo>
                <a:cubicBezTo>
                  <a:pt x="4935817" y="6215148"/>
                  <a:pt x="4832938" y="6196611"/>
                  <a:pt x="4666602" y="6266250"/>
                </a:cubicBezTo>
                <a:cubicBezTo>
                  <a:pt x="4723331" y="6264746"/>
                  <a:pt x="4706024" y="6288795"/>
                  <a:pt x="4762750" y="6288795"/>
                </a:cubicBezTo>
                <a:cubicBezTo>
                  <a:pt x="4788229" y="6288795"/>
                  <a:pt x="4815151" y="6294807"/>
                  <a:pt x="4815151" y="6322363"/>
                </a:cubicBezTo>
                <a:cubicBezTo>
                  <a:pt x="4815151" y="6348414"/>
                  <a:pt x="4516613" y="6491199"/>
                  <a:pt x="4558918" y="6504727"/>
                </a:cubicBezTo>
                <a:cubicBezTo>
                  <a:pt x="4674295" y="6541299"/>
                  <a:pt x="4970431" y="6429075"/>
                  <a:pt x="4899280" y="6480679"/>
                </a:cubicBezTo>
                <a:cubicBezTo>
                  <a:pt x="4791114" y="6559337"/>
                  <a:pt x="4774769" y="6574868"/>
                  <a:pt x="4692563" y="6586391"/>
                </a:cubicBezTo>
                <a:cubicBezTo>
                  <a:pt x="4621894" y="6596411"/>
                  <a:pt x="4373353" y="6816352"/>
                  <a:pt x="4303645" y="6834888"/>
                </a:cubicBezTo>
                <a:cubicBezTo>
                  <a:pt x="4288262" y="6838896"/>
                  <a:pt x="4291687" y="6845065"/>
                  <a:pt x="4307829" y="6852361"/>
                </a:cubicBezTo>
                <a:lnTo>
                  <a:pt x="432378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5999" y="3834174"/>
            <a:ext cx="5257800" cy="1701570"/>
          </a:xfrm>
        </p:spPr>
        <p:txBody>
          <a:bodyPr anchor="b">
            <a:normAutofit/>
          </a:bodyPr>
          <a:lstStyle/>
          <a:p>
            <a:r>
              <a:rPr lang="en-US" sz="2400" b="1" dirty="0">
                <a:effectLst/>
                <a:latin typeface="Aptos Display,Bold"/>
              </a:rPr>
              <a:t>Closed-Loop Carbon Cycle: Generating Electricity From Graphite </a:t>
            </a:r>
            <a:br>
              <a:rPr lang="en-US" sz="2400" dirty="0"/>
            </a:br>
            <a:r>
              <a:rPr lang="en-US" sz="2400" b="1" dirty="0">
                <a:effectLst/>
                <a:latin typeface="Aptos Display,Bold"/>
              </a:rPr>
              <a:t>Combustion and Regeneration for Sustainable Energy Production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5592499"/>
            <a:ext cx="5147960" cy="646785"/>
          </a:xfrm>
        </p:spPr>
        <p:txBody>
          <a:bodyPr>
            <a:normAutofit/>
          </a:bodyPr>
          <a:lstStyle/>
          <a:p>
            <a:r>
              <a:rPr lang="en-US" sz="2000" dirty="0"/>
              <a:t>Affordable and clear energy</a:t>
            </a:r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A485C7-9213-96D5-B3E9-E7590F750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967E980-C974-A146-8234-DADEC23E2FB3}"/>
              </a:ext>
            </a:extLst>
          </p:cNvPr>
          <p:cNvSpPr/>
          <p:nvPr/>
        </p:nvSpPr>
        <p:spPr>
          <a:xfrm>
            <a:off x="0" y="0"/>
            <a:ext cx="12191999" cy="47943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8B3768A-5F16-D093-AC19-41ECA4859A85}"/>
              </a:ext>
            </a:extLst>
          </p:cNvPr>
          <p:cNvSpPr/>
          <p:nvPr/>
        </p:nvSpPr>
        <p:spPr>
          <a:xfrm>
            <a:off x="1034673" y="60512"/>
            <a:ext cx="2565779" cy="352679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SDG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4FEA15B-EE53-CED9-9985-95F97E4E0E73}"/>
              </a:ext>
            </a:extLst>
          </p:cNvPr>
          <p:cNvSpPr/>
          <p:nvPr/>
        </p:nvSpPr>
        <p:spPr>
          <a:xfrm>
            <a:off x="4237104" y="65063"/>
            <a:ext cx="3040980" cy="332086"/>
          </a:xfrm>
          <a:prstGeom prst="roundRect">
            <a:avLst>
              <a:gd name="adj" fmla="val 50000"/>
            </a:avLst>
          </a:prstGeom>
          <a:solidFill>
            <a:srgbClr val="F6B0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Solution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D3E5A63-9051-5221-D0AA-34952F117804}"/>
              </a:ext>
            </a:extLst>
          </p:cNvPr>
          <p:cNvSpPr/>
          <p:nvPr/>
        </p:nvSpPr>
        <p:spPr>
          <a:xfrm>
            <a:off x="7650956" y="-58385"/>
            <a:ext cx="4295775" cy="590475"/>
          </a:xfrm>
          <a:prstGeom prst="roundRect">
            <a:avLst>
              <a:gd name="adj" fmla="val 35819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Prototype &amp; Analysis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5C2B6061-D103-2215-C6E1-68754D6DD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" name="Content Placeholder 10" descr="A drawing of a box&#10;&#10;Description automatically generated">
            <a:extLst>
              <a:ext uri="{FF2B5EF4-FFF2-40B4-BE49-F238E27FC236}">
                <a16:creationId xmlns:a16="http://schemas.microsoft.com/office/drawing/2014/main" id="{F0B0E1AC-D92B-58E2-4CBF-8C159BFB4A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383" y="771943"/>
            <a:ext cx="1595040" cy="566146"/>
          </a:xfrm>
          <a:prstGeom prst="rect">
            <a:avLst/>
          </a:prstGeom>
        </p:spPr>
      </p:pic>
      <p:pic>
        <p:nvPicPr>
          <p:cNvPr id="41" name="Picture 40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8AA31C2C-03F9-6023-C882-2F5F4D0EE9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67" y="3210377"/>
            <a:ext cx="1588790" cy="1008345"/>
          </a:xfrm>
          <a:prstGeom prst="rect">
            <a:avLst/>
          </a:prstGeom>
        </p:spPr>
      </p:pic>
      <p:pic>
        <p:nvPicPr>
          <p:cNvPr id="42" name="Picture 41" descr="A machine with a conveyor belt&#10;&#10;Description automatically generated">
            <a:extLst>
              <a:ext uri="{FF2B5EF4-FFF2-40B4-BE49-F238E27FC236}">
                <a16:creationId xmlns:a16="http://schemas.microsoft.com/office/drawing/2014/main" id="{86B30F0B-BE57-AF49-F0AA-E271F893F8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101" y="5663483"/>
            <a:ext cx="1944354" cy="1134076"/>
          </a:xfrm>
          <a:prstGeom prst="rect">
            <a:avLst/>
          </a:prstGeom>
        </p:spPr>
      </p:pic>
      <p:pic>
        <p:nvPicPr>
          <p:cNvPr id="43" name="Picture 42" descr="A model of a building&#10;&#10;Description automatically generated">
            <a:extLst>
              <a:ext uri="{FF2B5EF4-FFF2-40B4-BE49-F238E27FC236}">
                <a16:creationId xmlns:a16="http://schemas.microsoft.com/office/drawing/2014/main" id="{4B7F2A75-5C6A-523E-AB8E-E803233EBB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203" y="1851020"/>
            <a:ext cx="5197499" cy="3727058"/>
          </a:xfrm>
          <a:prstGeom prst="rect">
            <a:avLst/>
          </a:prstGeom>
        </p:spPr>
      </p:pic>
      <p:pic>
        <p:nvPicPr>
          <p:cNvPr id="44" name="Picture 43" descr="A black box with blue lights&#10;&#10;Description automatically generated">
            <a:extLst>
              <a:ext uri="{FF2B5EF4-FFF2-40B4-BE49-F238E27FC236}">
                <a16:creationId xmlns:a16="http://schemas.microsoft.com/office/drawing/2014/main" id="{5A3334D4-59B9-77E4-9DE0-3655149AE03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212" y="2390314"/>
            <a:ext cx="1751519" cy="1507171"/>
          </a:xfrm>
          <a:prstGeom prst="rect">
            <a:avLst/>
          </a:prstGeom>
        </p:spPr>
      </p:pic>
      <p:pic>
        <p:nvPicPr>
          <p:cNvPr id="45" name="Picture 44" descr="A drawing of a room&#10;&#10;Description automatically generated">
            <a:extLst>
              <a:ext uri="{FF2B5EF4-FFF2-40B4-BE49-F238E27FC236}">
                <a16:creationId xmlns:a16="http://schemas.microsoft.com/office/drawing/2014/main" id="{97A5377C-95A8-D9AF-BA7E-5866566FE2B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46" y="4530016"/>
            <a:ext cx="1529244" cy="1008345"/>
          </a:xfrm>
          <a:prstGeom prst="rect">
            <a:avLst/>
          </a:prstGeom>
        </p:spPr>
      </p:pic>
      <p:pic>
        <p:nvPicPr>
          <p:cNvPr id="46" name="Picture 45" descr="A black and blue object with blue circles&#10;&#10;Description automatically generated with medium confidence">
            <a:extLst>
              <a:ext uri="{FF2B5EF4-FFF2-40B4-BE49-F238E27FC236}">
                <a16:creationId xmlns:a16="http://schemas.microsoft.com/office/drawing/2014/main" id="{57AD08DA-F8A8-2C9A-0473-39C5DEBB57F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143" y="630168"/>
            <a:ext cx="1646271" cy="1106088"/>
          </a:xfrm>
          <a:prstGeom prst="rect">
            <a:avLst/>
          </a:prstGeom>
        </p:spPr>
      </p:pic>
      <p:pic>
        <p:nvPicPr>
          <p:cNvPr id="47" name="Picture 46" descr="A drawing of a room&#10;&#10;Description automatically generated with medium confidence">
            <a:extLst>
              <a:ext uri="{FF2B5EF4-FFF2-40B4-BE49-F238E27FC236}">
                <a16:creationId xmlns:a16="http://schemas.microsoft.com/office/drawing/2014/main" id="{AE13AEF4-6DB6-1351-2649-61D5743B317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388" y="5739422"/>
            <a:ext cx="1546130" cy="966331"/>
          </a:xfrm>
          <a:prstGeom prst="rect">
            <a:avLst/>
          </a:prstGeom>
        </p:spPr>
      </p:pic>
      <p:pic>
        <p:nvPicPr>
          <p:cNvPr id="48" name="Picture 47" descr="A grey rectangular object with a blue light&#10;&#10;Description automatically generated with medium confidence">
            <a:extLst>
              <a:ext uri="{FF2B5EF4-FFF2-40B4-BE49-F238E27FC236}">
                <a16:creationId xmlns:a16="http://schemas.microsoft.com/office/drawing/2014/main" id="{AF62893B-C78C-5FE4-CC1A-72CA0E09DB1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404" y="4002399"/>
            <a:ext cx="1850358" cy="1254480"/>
          </a:xfrm>
          <a:prstGeom prst="rect">
            <a:avLst/>
          </a:prstGeom>
        </p:spPr>
      </p:pic>
      <p:pic>
        <p:nvPicPr>
          <p:cNvPr id="49" name="Picture 48" descr="A drawing of a building&#10;&#10;Description automatically generated">
            <a:extLst>
              <a:ext uri="{FF2B5EF4-FFF2-40B4-BE49-F238E27FC236}">
                <a16:creationId xmlns:a16="http://schemas.microsoft.com/office/drawing/2014/main" id="{666C5ECC-33BA-CA6F-46F2-7D96404B019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63" y="1823811"/>
            <a:ext cx="1671420" cy="1008345"/>
          </a:xfrm>
          <a:prstGeom prst="rect">
            <a:avLst/>
          </a:prstGeom>
        </p:spPr>
      </p:pic>
      <p:pic>
        <p:nvPicPr>
          <p:cNvPr id="50" name="Picture 49" descr="A close-up of a building&#10;&#10;Description automatically generated">
            <a:extLst>
              <a:ext uri="{FF2B5EF4-FFF2-40B4-BE49-F238E27FC236}">
                <a16:creationId xmlns:a16="http://schemas.microsoft.com/office/drawing/2014/main" id="{99704281-76BE-8976-E3FD-05531FCA8AA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1512" y="1065461"/>
            <a:ext cx="1554584" cy="1008345"/>
          </a:xfrm>
          <a:prstGeom prst="rect">
            <a:avLst/>
          </a:prstGeom>
        </p:spPr>
      </p:pic>
      <p:pic>
        <p:nvPicPr>
          <p:cNvPr id="51" name="Picture 50" descr="A metal box with a roof&#10;&#10;Description automatically generated with medium confidence">
            <a:extLst>
              <a:ext uri="{FF2B5EF4-FFF2-40B4-BE49-F238E27FC236}">
                <a16:creationId xmlns:a16="http://schemas.microsoft.com/office/drawing/2014/main" id="{CF1AF52D-2327-5288-7790-B1332C421FD4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882" y="4267316"/>
            <a:ext cx="1260431" cy="956527"/>
          </a:xfrm>
          <a:prstGeom prst="rect">
            <a:avLst/>
          </a:prstGeom>
        </p:spPr>
      </p:pic>
      <p:sp>
        <p:nvSpPr>
          <p:cNvPr id="52" name="Rectangle: Rounded Corners 51">
            <a:hlinkClick r:id="rId14" action="ppaction://hlinksldjump" highlightClick="1">
              <a:snd r:embed="rId15" name="click.wav"/>
            </a:hlinkClick>
            <a:extLst>
              <a:ext uri="{FF2B5EF4-FFF2-40B4-BE49-F238E27FC236}">
                <a16:creationId xmlns:a16="http://schemas.microsoft.com/office/drawing/2014/main" id="{E3CBED55-D3F1-C2ED-DC94-24DCCBF611D6}"/>
              </a:ext>
            </a:extLst>
          </p:cNvPr>
          <p:cNvSpPr/>
          <p:nvPr/>
        </p:nvSpPr>
        <p:spPr>
          <a:xfrm>
            <a:off x="4514975" y="6230585"/>
            <a:ext cx="3040980" cy="461570"/>
          </a:xfrm>
          <a:prstGeom prst="roundRect">
            <a:avLst>
              <a:gd name="adj" fmla="val 50000"/>
            </a:avLst>
          </a:prstGeom>
          <a:solidFill>
            <a:srgbClr val="F6B0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Go back</a:t>
            </a:r>
          </a:p>
        </p:txBody>
      </p:sp>
    </p:spTree>
    <p:extLst>
      <p:ext uri="{BB962C8B-B14F-4D97-AF65-F5344CB8AC3E}">
        <p14:creationId xmlns:p14="http://schemas.microsoft.com/office/powerpoint/2010/main" val="18890474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5EE8CB-0A33-4A98-6DDD-8FF7AD8C64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68B8948-0435-9BCD-36F1-9DDA0E1D30C5}"/>
              </a:ext>
            </a:extLst>
          </p:cNvPr>
          <p:cNvSpPr/>
          <p:nvPr/>
        </p:nvSpPr>
        <p:spPr>
          <a:xfrm>
            <a:off x="0" y="0"/>
            <a:ext cx="12191999" cy="47943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CDB99EE-2F6C-26C2-93B2-9F36CA3D9523}"/>
              </a:ext>
            </a:extLst>
          </p:cNvPr>
          <p:cNvSpPr/>
          <p:nvPr/>
        </p:nvSpPr>
        <p:spPr>
          <a:xfrm>
            <a:off x="1034673" y="60512"/>
            <a:ext cx="2565779" cy="352679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SDG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2070B7-0217-13CE-0524-ECFD6B1C97B7}"/>
              </a:ext>
            </a:extLst>
          </p:cNvPr>
          <p:cNvSpPr/>
          <p:nvPr/>
        </p:nvSpPr>
        <p:spPr>
          <a:xfrm>
            <a:off x="4237104" y="65063"/>
            <a:ext cx="3040980" cy="332086"/>
          </a:xfrm>
          <a:prstGeom prst="roundRect">
            <a:avLst>
              <a:gd name="adj" fmla="val 50000"/>
            </a:avLst>
          </a:prstGeom>
          <a:solidFill>
            <a:srgbClr val="F6B0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Solution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E35F5C0-0C3E-DA2D-0417-85DC4EE5C48D}"/>
              </a:ext>
            </a:extLst>
          </p:cNvPr>
          <p:cNvSpPr/>
          <p:nvPr/>
        </p:nvSpPr>
        <p:spPr>
          <a:xfrm>
            <a:off x="7650956" y="-58385"/>
            <a:ext cx="4295775" cy="590475"/>
          </a:xfrm>
          <a:prstGeom prst="roundRect">
            <a:avLst>
              <a:gd name="adj" fmla="val 35819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Prototype &amp; Analysis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57663CB5-81C6-8C5D-F982-A8AD8648C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" name="Content Placeholder 10" descr="A drawing of a box&#10;&#10;Description automatically generated">
            <a:extLst>
              <a:ext uri="{FF2B5EF4-FFF2-40B4-BE49-F238E27FC236}">
                <a16:creationId xmlns:a16="http://schemas.microsoft.com/office/drawing/2014/main" id="{2969DF66-88C5-1AB6-59FD-F4FA8017D6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383" y="771943"/>
            <a:ext cx="1595040" cy="566146"/>
          </a:xfrm>
          <a:prstGeom prst="rect">
            <a:avLst/>
          </a:prstGeom>
        </p:spPr>
      </p:pic>
      <p:pic>
        <p:nvPicPr>
          <p:cNvPr id="41" name="Picture 40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0B19A655-6563-8A57-4ACB-7ACB898D1D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67" y="3210377"/>
            <a:ext cx="1588790" cy="1008345"/>
          </a:xfrm>
          <a:prstGeom prst="rect">
            <a:avLst/>
          </a:prstGeom>
        </p:spPr>
      </p:pic>
      <p:pic>
        <p:nvPicPr>
          <p:cNvPr id="42" name="Picture 41" descr="A machine with a conveyor belt&#10;&#10;Description automatically generated">
            <a:extLst>
              <a:ext uri="{FF2B5EF4-FFF2-40B4-BE49-F238E27FC236}">
                <a16:creationId xmlns:a16="http://schemas.microsoft.com/office/drawing/2014/main" id="{1929477B-A720-1FEA-4E8B-A91179EC057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101" y="5663483"/>
            <a:ext cx="1944354" cy="1134076"/>
          </a:xfrm>
          <a:prstGeom prst="rect">
            <a:avLst/>
          </a:prstGeom>
        </p:spPr>
      </p:pic>
      <p:pic>
        <p:nvPicPr>
          <p:cNvPr id="43" name="Picture 42" descr="A model of a building&#10;&#10;Description automatically generated">
            <a:extLst>
              <a:ext uri="{FF2B5EF4-FFF2-40B4-BE49-F238E27FC236}">
                <a16:creationId xmlns:a16="http://schemas.microsoft.com/office/drawing/2014/main" id="{CC94D675-3A55-F8B1-C5E2-ED5621F860E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199" y="5433957"/>
            <a:ext cx="1401532" cy="1005020"/>
          </a:xfrm>
          <a:prstGeom prst="rect">
            <a:avLst/>
          </a:prstGeom>
        </p:spPr>
      </p:pic>
      <p:pic>
        <p:nvPicPr>
          <p:cNvPr id="44" name="Picture 43" descr="A black box with blue lights&#10;&#10;Description automatically generated">
            <a:extLst>
              <a:ext uri="{FF2B5EF4-FFF2-40B4-BE49-F238E27FC236}">
                <a16:creationId xmlns:a16="http://schemas.microsoft.com/office/drawing/2014/main" id="{CA4148B4-D278-F6B7-6CF0-7D7AC819B8D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212" y="2390314"/>
            <a:ext cx="1751519" cy="1507171"/>
          </a:xfrm>
          <a:prstGeom prst="rect">
            <a:avLst/>
          </a:prstGeom>
        </p:spPr>
      </p:pic>
      <p:pic>
        <p:nvPicPr>
          <p:cNvPr id="45" name="Picture 44" descr="A drawing of a room&#10;&#10;Description automatically generated">
            <a:extLst>
              <a:ext uri="{FF2B5EF4-FFF2-40B4-BE49-F238E27FC236}">
                <a16:creationId xmlns:a16="http://schemas.microsoft.com/office/drawing/2014/main" id="{042D23E1-4DE7-1171-D81E-70CAC5E1C90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46" y="4530016"/>
            <a:ext cx="1529244" cy="1008345"/>
          </a:xfrm>
          <a:prstGeom prst="rect">
            <a:avLst/>
          </a:prstGeom>
        </p:spPr>
      </p:pic>
      <p:pic>
        <p:nvPicPr>
          <p:cNvPr id="46" name="Picture 45" descr="A black and blue object with blue circles&#10;&#10;Description automatically generated with medium confidence">
            <a:extLst>
              <a:ext uri="{FF2B5EF4-FFF2-40B4-BE49-F238E27FC236}">
                <a16:creationId xmlns:a16="http://schemas.microsoft.com/office/drawing/2014/main" id="{A9ED0CAE-3375-64B9-5E41-5EEBD687D9C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143" y="630168"/>
            <a:ext cx="1646271" cy="1106088"/>
          </a:xfrm>
          <a:prstGeom prst="rect">
            <a:avLst/>
          </a:prstGeom>
        </p:spPr>
      </p:pic>
      <p:pic>
        <p:nvPicPr>
          <p:cNvPr id="47" name="Picture 46" descr="A drawing of a room&#10;&#10;Description automatically generated with medium confidence">
            <a:extLst>
              <a:ext uri="{FF2B5EF4-FFF2-40B4-BE49-F238E27FC236}">
                <a16:creationId xmlns:a16="http://schemas.microsoft.com/office/drawing/2014/main" id="{C34CAD61-C524-D8CB-F39B-0FCC85DB75D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388" y="5739422"/>
            <a:ext cx="1546130" cy="966331"/>
          </a:xfrm>
          <a:prstGeom prst="rect">
            <a:avLst/>
          </a:prstGeom>
        </p:spPr>
      </p:pic>
      <p:pic>
        <p:nvPicPr>
          <p:cNvPr id="48" name="Picture 47" descr="A grey rectangular object with a blue light&#10;&#10;Description automatically generated with medium confidence">
            <a:extLst>
              <a:ext uri="{FF2B5EF4-FFF2-40B4-BE49-F238E27FC236}">
                <a16:creationId xmlns:a16="http://schemas.microsoft.com/office/drawing/2014/main" id="{ACF7B5E0-237A-4183-6EFF-41B27770D14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404" y="4002399"/>
            <a:ext cx="1850358" cy="1254480"/>
          </a:xfrm>
          <a:prstGeom prst="rect">
            <a:avLst/>
          </a:prstGeom>
        </p:spPr>
      </p:pic>
      <p:pic>
        <p:nvPicPr>
          <p:cNvPr id="49" name="Picture 48" descr="A drawing of a building&#10;&#10;Description automatically generated">
            <a:extLst>
              <a:ext uri="{FF2B5EF4-FFF2-40B4-BE49-F238E27FC236}">
                <a16:creationId xmlns:a16="http://schemas.microsoft.com/office/drawing/2014/main" id="{4AEE063B-1DB5-9272-15C6-0A13DBF5E7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63" y="1823811"/>
            <a:ext cx="1671420" cy="1008345"/>
          </a:xfrm>
          <a:prstGeom prst="rect">
            <a:avLst/>
          </a:prstGeom>
        </p:spPr>
      </p:pic>
      <p:pic>
        <p:nvPicPr>
          <p:cNvPr id="50" name="Picture 49" descr="A close-up of a building&#10;&#10;Description automatically generated">
            <a:extLst>
              <a:ext uri="{FF2B5EF4-FFF2-40B4-BE49-F238E27FC236}">
                <a16:creationId xmlns:a16="http://schemas.microsoft.com/office/drawing/2014/main" id="{3E4BB968-410C-6F1E-2510-FA6A4E97761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1512" y="1065461"/>
            <a:ext cx="1554584" cy="1008345"/>
          </a:xfrm>
          <a:prstGeom prst="rect">
            <a:avLst/>
          </a:prstGeom>
        </p:spPr>
      </p:pic>
      <p:pic>
        <p:nvPicPr>
          <p:cNvPr id="51" name="Picture 50" descr="A metal box with a roof&#10;&#10;Description automatically generated with medium confidence">
            <a:extLst>
              <a:ext uri="{FF2B5EF4-FFF2-40B4-BE49-F238E27FC236}">
                <a16:creationId xmlns:a16="http://schemas.microsoft.com/office/drawing/2014/main" id="{163A7F87-3A91-82DA-D187-71AC2C61A72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813" y="1870605"/>
            <a:ext cx="5056048" cy="3836978"/>
          </a:xfrm>
          <a:prstGeom prst="rect">
            <a:avLst/>
          </a:prstGeom>
        </p:spPr>
      </p:pic>
      <p:sp>
        <p:nvSpPr>
          <p:cNvPr id="52" name="Rectangle: Rounded Corners 51">
            <a:hlinkClick r:id="rId14" action="ppaction://hlinksldjump" highlightClick="1">
              <a:snd r:embed="rId15" name="click.wav"/>
            </a:hlinkClick>
            <a:extLst>
              <a:ext uri="{FF2B5EF4-FFF2-40B4-BE49-F238E27FC236}">
                <a16:creationId xmlns:a16="http://schemas.microsoft.com/office/drawing/2014/main" id="{ECC14A24-8306-016D-D609-799233AC9716}"/>
              </a:ext>
            </a:extLst>
          </p:cNvPr>
          <p:cNvSpPr/>
          <p:nvPr/>
        </p:nvSpPr>
        <p:spPr>
          <a:xfrm>
            <a:off x="4514975" y="6230585"/>
            <a:ext cx="3040980" cy="461570"/>
          </a:xfrm>
          <a:prstGeom prst="roundRect">
            <a:avLst>
              <a:gd name="adj" fmla="val 50000"/>
            </a:avLst>
          </a:prstGeom>
          <a:solidFill>
            <a:srgbClr val="F6B0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Go back</a:t>
            </a:r>
          </a:p>
        </p:txBody>
      </p:sp>
    </p:spTree>
    <p:extLst>
      <p:ext uri="{BB962C8B-B14F-4D97-AF65-F5344CB8AC3E}">
        <p14:creationId xmlns:p14="http://schemas.microsoft.com/office/powerpoint/2010/main" val="2062855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932A4E-E71E-481E-A683-C46F0871A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1A5EE7E-D559-40F2-7064-025142EA680B}"/>
              </a:ext>
            </a:extLst>
          </p:cNvPr>
          <p:cNvSpPr/>
          <p:nvPr/>
        </p:nvSpPr>
        <p:spPr>
          <a:xfrm>
            <a:off x="0" y="0"/>
            <a:ext cx="12191999" cy="47943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B9D59C1-FDA5-EFC0-ED3A-7C343AEDCF4F}"/>
              </a:ext>
            </a:extLst>
          </p:cNvPr>
          <p:cNvSpPr/>
          <p:nvPr/>
        </p:nvSpPr>
        <p:spPr>
          <a:xfrm>
            <a:off x="1034673" y="60512"/>
            <a:ext cx="2565779" cy="352679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SDG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8F0E23-0151-F4C5-B700-05B0126CC85D}"/>
              </a:ext>
            </a:extLst>
          </p:cNvPr>
          <p:cNvSpPr/>
          <p:nvPr/>
        </p:nvSpPr>
        <p:spPr>
          <a:xfrm>
            <a:off x="4237104" y="65063"/>
            <a:ext cx="3040980" cy="332086"/>
          </a:xfrm>
          <a:prstGeom prst="roundRect">
            <a:avLst>
              <a:gd name="adj" fmla="val 50000"/>
            </a:avLst>
          </a:prstGeom>
          <a:solidFill>
            <a:srgbClr val="F6B0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Solution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A7FEDE6-6D87-9CC1-6152-B38BB100B13C}"/>
              </a:ext>
            </a:extLst>
          </p:cNvPr>
          <p:cNvSpPr/>
          <p:nvPr/>
        </p:nvSpPr>
        <p:spPr>
          <a:xfrm>
            <a:off x="7650956" y="-58385"/>
            <a:ext cx="4295775" cy="590475"/>
          </a:xfrm>
          <a:prstGeom prst="roundRect">
            <a:avLst>
              <a:gd name="adj" fmla="val 35819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Prototype &amp; Analysis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A5623D2C-FB51-0400-CD24-A011ABAB0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" name="Content Placeholder 10" descr="A drawing of a box&#10;&#10;Description automatically generated">
            <a:extLst>
              <a:ext uri="{FF2B5EF4-FFF2-40B4-BE49-F238E27FC236}">
                <a16:creationId xmlns:a16="http://schemas.microsoft.com/office/drawing/2014/main" id="{3FE4ED02-3A8F-6C5F-8D48-E5DE17B8DE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383" y="771943"/>
            <a:ext cx="1595040" cy="566146"/>
          </a:xfrm>
          <a:prstGeom prst="rect">
            <a:avLst/>
          </a:prstGeom>
        </p:spPr>
      </p:pic>
      <p:pic>
        <p:nvPicPr>
          <p:cNvPr id="41" name="Picture 40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F600C562-8B97-7938-3650-2CF03EC78C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67" y="3210377"/>
            <a:ext cx="1588790" cy="1008345"/>
          </a:xfrm>
          <a:prstGeom prst="rect">
            <a:avLst/>
          </a:prstGeom>
        </p:spPr>
      </p:pic>
      <p:pic>
        <p:nvPicPr>
          <p:cNvPr id="42" name="Picture 41" descr="A machine with a conveyor belt&#10;&#10;Description automatically generated">
            <a:extLst>
              <a:ext uri="{FF2B5EF4-FFF2-40B4-BE49-F238E27FC236}">
                <a16:creationId xmlns:a16="http://schemas.microsoft.com/office/drawing/2014/main" id="{011B3A2A-E5A6-297E-4C45-2932D906A51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101" y="5663483"/>
            <a:ext cx="1944354" cy="1134076"/>
          </a:xfrm>
          <a:prstGeom prst="rect">
            <a:avLst/>
          </a:prstGeom>
        </p:spPr>
      </p:pic>
      <p:pic>
        <p:nvPicPr>
          <p:cNvPr id="43" name="Picture 42" descr="A model of a building&#10;&#10;Description automatically generated">
            <a:extLst>
              <a:ext uri="{FF2B5EF4-FFF2-40B4-BE49-F238E27FC236}">
                <a16:creationId xmlns:a16="http://schemas.microsoft.com/office/drawing/2014/main" id="{D24EB882-02FA-D141-2C37-BFA7205B945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199" y="5433957"/>
            <a:ext cx="1401532" cy="1005020"/>
          </a:xfrm>
          <a:prstGeom prst="rect">
            <a:avLst/>
          </a:prstGeom>
        </p:spPr>
      </p:pic>
      <p:pic>
        <p:nvPicPr>
          <p:cNvPr id="44" name="Picture 43" descr="A black box with blue lights&#10;&#10;Description automatically generated">
            <a:extLst>
              <a:ext uri="{FF2B5EF4-FFF2-40B4-BE49-F238E27FC236}">
                <a16:creationId xmlns:a16="http://schemas.microsoft.com/office/drawing/2014/main" id="{E043C1AB-E792-4860-C291-F72CC7AE183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212" y="2390314"/>
            <a:ext cx="1751519" cy="1507171"/>
          </a:xfrm>
          <a:prstGeom prst="rect">
            <a:avLst/>
          </a:prstGeom>
        </p:spPr>
      </p:pic>
      <p:pic>
        <p:nvPicPr>
          <p:cNvPr id="45" name="Picture 44" descr="A drawing of a room&#10;&#10;Description automatically generated">
            <a:extLst>
              <a:ext uri="{FF2B5EF4-FFF2-40B4-BE49-F238E27FC236}">
                <a16:creationId xmlns:a16="http://schemas.microsoft.com/office/drawing/2014/main" id="{2D9757C4-D37B-D6FA-8F24-9024C5934BD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46" y="4530016"/>
            <a:ext cx="1529244" cy="1008345"/>
          </a:xfrm>
          <a:prstGeom prst="rect">
            <a:avLst/>
          </a:prstGeom>
        </p:spPr>
      </p:pic>
      <p:pic>
        <p:nvPicPr>
          <p:cNvPr id="46" name="Picture 45" descr="A black and blue object with blue circles&#10;&#10;Description automatically generated with medium confidence">
            <a:extLst>
              <a:ext uri="{FF2B5EF4-FFF2-40B4-BE49-F238E27FC236}">
                <a16:creationId xmlns:a16="http://schemas.microsoft.com/office/drawing/2014/main" id="{094F23DF-C44B-EDA0-A92B-5D90A295274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319" y="796120"/>
            <a:ext cx="1646271" cy="1106088"/>
          </a:xfrm>
          <a:prstGeom prst="rect">
            <a:avLst/>
          </a:prstGeom>
        </p:spPr>
      </p:pic>
      <p:pic>
        <p:nvPicPr>
          <p:cNvPr id="47" name="Picture 46" descr="A drawing of a room&#10;&#10;Description automatically generated with medium confidence">
            <a:extLst>
              <a:ext uri="{FF2B5EF4-FFF2-40B4-BE49-F238E27FC236}">
                <a16:creationId xmlns:a16="http://schemas.microsoft.com/office/drawing/2014/main" id="{FD847E74-F507-273D-E4DC-22C3E858698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388" y="5739422"/>
            <a:ext cx="1546130" cy="966331"/>
          </a:xfrm>
          <a:prstGeom prst="rect">
            <a:avLst/>
          </a:prstGeom>
        </p:spPr>
      </p:pic>
      <p:pic>
        <p:nvPicPr>
          <p:cNvPr id="48" name="Picture 47" descr="A grey rectangular object with a blue light&#10;&#10;Description automatically generated with medium confidence">
            <a:extLst>
              <a:ext uri="{FF2B5EF4-FFF2-40B4-BE49-F238E27FC236}">
                <a16:creationId xmlns:a16="http://schemas.microsoft.com/office/drawing/2014/main" id="{BB314DE4-AD59-9169-488B-C66B0CD9978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404" y="4002399"/>
            <a:ext cx="1850358" cy="1254480"/>
          </a:xfrm>
          <a:prstGeom prst="rect">
            <a:avLst/>
          </a:prstGeom>
        </p:spPr>
      </p:pic>
      <p:pic>
        <p:nvPicPr>
          <p:cNvPr id="49" name="Picture 48" descr="A drawing of a building&#10;&#10;Description automatically generated">
            <a:extLst>
              <a:ext uri="{FF2B5EF4-FFF2-40B4-BE49-F238E27FC236}">
                <a16:creationId xmlns:a16="http://schemas.microsoft.com/office/drawing/2014/main" id="{9DEA1A6F-DD52-588F-C9AA-D5F75157CA5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63" y="1823811"/>
            <a:ext cx="1671420" cy="1008345"/>
          </a:xfrm>
          <a:prstGeom prst="rect">
            <a:avLst/>
          </a:prstGeom>
        </p:spPr>
      </p:pic>
      <p:pic>
        <p:nvPicPr>
          <p:cNvPr id="50" name="Picture 49" descr="A close-up of a building&#10;&#10;Description automatically generated">
            <a:extLst>
              <a:ext uri="{FF2B5EF4-FFF2-40B4-BE49-F238E27FC236}">
                <a16:creationId xmlns:a16="http://schemas.microsoft.com/office/drawing/2014/main" id="{D4848DB1-F9FB-EBF4-21C9-408998AF47B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083" y="1876739"/>
            <a:ext cx="5560764" cy="3606861"/>
          </a:xfrm>
          <a:prstGeom prst="rect">
            <a:avLst/>
          </a:prstGeom>
        </p:spPr>
      </p:pic>
      <p:pic>
        <p:nvPicPr>
          <p:cNvPr id="51" name="Picture 50" descr="A metal box with a roof&#10;&#10;Description automatically generated with medium confidence">
            <a:extLst>
              <a:ext uri="{FF2B5EF4-FFF2-40B4-BE49-F238E27FC236}">
                <a16:creationId xmlns:a16="http://schemas.microsoft.com/office/drawing/2014/main" id="{6081CFD5-5A33-CC35-15E2-D74A516B57A0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560" y="4217425"/>
            <a:ext cx="1314536" cy="997587"/>
          </a:xfrm>
          <a:prstGeom prst="rect">
            <a:avLst/>
          </a:prstGeom>
        </p:spPr>
      </p:pic>
      <p:sp>
        <p:nvSpPr>
          <p:cNvPr id="52" name="Rectangle: Rounded Corners 51">
            <a:hlinkClick r:id="rId14" action="ppaction://hlinksldjump" highlightClick="1">
              <a:snd r:embed="rId15" name="click.wav"/>
            </a:hlinkClick>
            <a:extLst>
              <a:ext uri="{FF2B5EF4-FFF2-40B4-BE49-F238E27FC236}">
                <a16:creationId xmlns:a16="http://schemas.microsoft.com/office/drawing/2014/main" id="{E12EA1D7-2279-443D-7E9F-19CE46DBF1C7}"/>
              </a:ext>
            </a:extLst>
          </p:cNvPr>
          <p:cNvSpPr/>
          <p:nvPr/>
        </p:nvSpPr>
        <p:spPr>
          <a:xfrm>
            <a:off x="4514975" y="6230585"/>
            <a:ext cx="3040980" cy="461570"/>
          </a:xfrm>
          <a:prstGeom prst="roundRect">
            <a:avLst>
              <a:gd name="adj" fmla="val 50000"/>
            </a:avLst>
          </a:prstGeom>
          <a:solidFill>
            <a:srgbClr val="F6B0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Go back</a:t>
            </a:r>
          </a:p>
        </p:txBody>
      </p:sp>
    </p:spTree>
    <p:extLst>
      <p:ext uri="{BB962C8B-B14F-4D97-AF65-F5344CB8AC3E}">
        <p14:creationId xmlns:p14="http://schemas.microsoft.com/office/powerpoint/2010/main" val="2139995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04C058-FF38-8B72-3486-B622761AF5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6D83532-0E8A-2D20-8760-C78E3D0FA8A2}"/>
              </a:ext>
            </a:extLst>
          </p:cNvPr>
          <p:cNvSpPr/>
          <p:nvPr/>
        </p:nvSpPr>
        <p:spPr>
          <a:xfrm>
            <a:off x="0" y="0"/>
            <a:ext cx="12191999" cy="47943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789E8B4-0431-962D-3EC2-520444C7A01B}"/>
              </a:ext>
            </a:extLst>
          </p:cNvPr>
          <p:cNvSpPr/>
          <p:nvPr/>
        </p:nvSpPr>
        <p:spPr>
          <a:xfrm>
            <a:off x="1034673" y="60512"/>
            <a:ext cx="2565779" cy="352679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SDG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CC95E51-CAF7-2C63-9566-6588A40917AF}"/>
              </a:ext>
            </a:extLst>
          </p:cNvPr>
          <p:cNvSpPr/>
          <p:nvPr/>
        </p:nvSpPr>
        <p:spPr>
          <a:xfrm>
            <a:off x="4237104" y="65063"/>
            <a:ext cx="3040980" cy="332086"/>
          </a:xfrm>
          <a:prstGeom prst="roundRect">
            <a:avLst>
              <a:gd name="adj" fmla="val 50000"/>
            </a:avLst>
          </a:prstGeom>
          <a:solidFill>
            <a:srgbClr val="F6B0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Solution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498E355-BA22-CF29-A79C-CBD6CC8126FE}"/>
              </a:ext>
            </a:extLst>
          </p:cNvPr>
          <p:cNvSpPr/>
          <p:nvPr/>
        </p:nvSpPr>
        <p:spPr>
          <a:xfrm>
            <a:off x="7650956" y="-58385"/>
            <a:ext cx="4295775" cy="590475"/>
          </a:xfrm>
          <a:prstGeom prst="roundRect">
            <a:avLst>
              <a:gd name="adj" fmla="val 35819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Prototype &amp; Analysis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013C0B59-8E39-637C-FF14-97C50A6F2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" name="Picture 40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6D2DAEEC-A654-1E52-9021-07D8677FEB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67" y="3210377"/>
            <a:ext cx="1588790" cy="1008345"/>
          </a:xfrm>
          <a:prstGeom prst="rect">
            <a:avLst/>
          </a:prstGeom>
        </p:spPr>
      </p:pic>
      <p:pic>
        <p:nvPicPr>
          <p:cNvPr id="42" name="Picture 41" descr="A machine with a conveyor belt&#10;&#10;Description automatically generated">
            <a:extLst>
              <a:ext uri="{FF2B5EF4-FFF2-40B4-BE49-F238E27FC236}">
                <a16:creationId xmlns:a16="http://schemas.microsoft.com/office/drawing/2014/main" id="{478DC542-290A-48E3-C80C-B87493A0EE9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101" y="5663483"/>
            <a:ext cx="1944354" cy="1134076"/>
          </a:xfrm>
          <a:prstGeom prst="rect">
            <a:avLst/>
          </a:prstGeom>
        </p:spPr>
      </p:pic>
      <p:pic>
        <p:nvPicPr>
          <p:cNvPr id="43" name="Picture 42" descr="A model of a building&#10;&#10;Description automatically generated">
            <a:extLst>
              <a:ext uri="{FF2B5EF4-FFF2-40B4-BE49-F238E27FC236}">
                <a16:creationId xmlns:a16="http://schemas.microsoft.com/office/drawing/2014/main" id="{2C157E9F-983D-6F18-A95E-8D279A99EF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199" y="5433957"/>
            <a:ext cx="1401532" cy="1005020"/>
          </a:xfrm>
          <a:prstGeom prst="rect">
            <a:avLst/>
          </a:prstGeom>
        </p:spPr>
      </p:pic>
      <p:pic>
        <p:nvPicPr>
          <p:cNvPr id="44" name="Picture 43" descr="A black box with blue lights&#10;&#10;Description automatically generated">
            <a:extLst>
              <a:ext uri="{FF2B5EF4-FFF2-40B4-BE49-F238E27FC236}">
                <a16:creationId xmlns:a16="http://schemas.microsoft.com/office/drawing/2014/main" id="{FD2682AF-2FE9-AFF2-5888-094EEC6617A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212" y="2390314"/>
            <a:ext cx="1751519" cy="1507171"/>
          </a:xfrm>
          <a:prstGeom prst="rect">
            <a:avLst/>
          </a:prstGeom>
        </p:spPr>
      </p:pic>
      <p:pic>
        <p:nvPicPr>
          <p:cNvPr id="45" name="Picture 44" descr="A drawing of a room&#10;&#10;Description automatically generated">
            <a:extLst>
              <a:ext uri="{FF2B5EF4-FFF2-40B4-BE49-F238E27FC236}">
                <a16:creationId xmlns:a16="http://schemas.microsoft.com/office/drawing/2014/main" id="{692C9E73-6737-C277-27ED-F7E58603D45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46" y="4530016"/>
            <a:ext cx="1529244" cy="1008345"/>
          </a:xfrm>
          <a:prstGeom prst="rect">
            <a:avLst/>
          </a:prstGeom>
        </p:spPr>
      </p:pic>
      <p:pic>
        <p:nvPicPr>
          <p:cNvPr id="46" name="Picture 45" descr="A black and blue object with blue circles&#10;&#10;Description automatically generated with medium confidence">
            <a:extLst>
              <a:ext uri="{FF2B5EF4-FFF2-40B4-BE49-F238E27FC236}">
                <a16:creationId xmlns:a16="http://schemas.microsoft.com/office/drawing/2014/main" id="{000A4A40-9B33-B819-A069-96A2D93E757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204" y="886034"/>
            <a:ext cx="1646271" cy="1106088"/>
          </a:xfrm>
          <a:prstGeom prst="rect">
            <a:avLst/>
          </a:prstGeom>
        </p:spPr>
      </p:pic>
      <p:pic>
        <p:nvPicPr>
          <p:cNvPr id="47" name="Picture 46" descr="A drawing of a room&#10;&#10;Description automatically generated with medium confidence">
            <a:extLst>
              <a:ext uri="{FF2B5EF4-FFF2-40B4-BE49-F238E27FC236}">
                <a16:creationId xmlns:a16="http://schemas.microsoft.com/office/drawing/2014/main" id="{5952C1C6-BCA9-D86F-35A7-351EC1A5FFD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388" y="5739422"/>
            <a:ext cx="1546130" cy="966331"/>
          </a:xfrm>
          <a:prstGeom prst="rect">
            <a:avLst/>
          </a:prstGeom>
        </p:spPr>
      </p:pic>
      <p:pic>
        <p:nvPicPr>
          <p:cNvPr id="48" name="Picture 47" descr="A grey rectangular object with a blue light&#10;&#10;Description automatically generated with medium confidence">
            <a:extLst>
              <a:ext uri="{FF2B5EF4-FFF2-40B4-BE49-F238E27FC236}">
                <a16:creationId xmlns:a16="http://schemas.microsoft.com/office/drawing/2014/main" id="{421969F9-9558-1A18-299B-910C284C48B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404" y="4002399"/>
            <a:ext cx="1850358" cy="1254480"/>
          </a:xfrm>
          <a:prstGeom prst="rect">
            <a:avLst/>
          </a:prstGeom>
        </p:spPr>
      </p:pic>
      <p:pic>
        <p:nvPicPr>
          <p:cNvPr id="49" name="Picture 48" descr="A drawing of a building&#10;&#10;Description automatically generated">
            <a:extLst>
              <a:ext uri="{FF2B5EF4-FFF2-40B4-BE49-F238E27FC236}">
                <a16:creationId xmlns:a16="http://schemas.microsoft.com/office/drawing/2014/main" id="{F191B330-05D7-5D2A-1DB5-944DA912E20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63" y="1823811"/>
            <a:ext cx="1671420" cy="1008345"/>
          </a:xfrm>
          <a:prstGeom prst="rect">
            <a:avLst/>
          </a:prstGeom>
        </p:spPr>
      </p:pic>
      <p:pic>
        <p:nvPicPr>
          <p:cNvPr id="50" name="Picture 49" descr="A close-up of a building&#10;&#10;Description automatically generated">
            <a:extLst>
              <a:ext uri="{FF2B5EF4-FFF2-40B4-BE49-F238E27FC236}">
                <a16:creationId xmlns:a16="http://schemas.microsoft.com/office/drawing/2014/main" id="{F7C9E0BD-5479-EE1F-563F-83637AD7B8C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455" y="737308"/>
            <a:ext cx="1751519" cy="1136083"/>
          </a:xfrm>
          <a:prstGeom prst="rect">
            <a:avLst/>
          </a:prstGeom>
        </p:spPr>
      </p:pic>
      <p:pic>
        <p:nvPicPr>
          <p:cNvPr id="51" name="Picture 50" descr="A metal box with a roof&#10;&#10;Description automatically generated with medium confidence">
            <a:extLst>
              <a:ext uri="{FF2B5EF4-FFF2-40B4-BE49-F238E27FC236}">
                <a16:creationId xmlns:a16="http://schemas.microsoft.com/office/drawing/2014/main" id="{9BEAB9AF-2781-CF82-7D8F-BD3E7DF825F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560" y="4217425"/>
            <a:ext cx="1314536" cy="997587"/>
          </a:xfrm>
          <a:prstGeom prst="rect">
            <a:avLst/>
          </a:prstGeom>
        </p:spPr>
      </p:pic>
      <p:sp>
        <p:nvSpPr>
          <p:cNvPr id="52" name="Rectangle: Rounded Corners 51">
            <a:hlinkClick r:id="rId13" action="ppaction://hlinksldjump" highlightClick="1">
              <a:snd r:embed="rId14" name="click.wav"/>
            </a:hlinkClick>
            <a:extLst>
              <a:ext uri="{FF2B5EF4-FFF2-40B4-BE49-F238E27FC236}">
                <a16:creationId xmlns:a16="http://schemas.microsoft.com/office/drawing/2014/main" id="{937DDC84-91A3-B9BE-3E51-AF98B0A85A65}"/>
              </a:ext>
            </a:extLst>
          </p:cNvPr>
          <p:cNvSpPr/>
          <p:nvPr/>
        </p:nvSpPr>
        <p:spPr>
          <a:xfrm>
            <a:off x="4514975" y="6230585"/>
            <a:ext cx="3040980" cy="461570"/>
          </a:xfrm>
          <a:prstGeom prst="roundRect">
            <a:avLst>
              <a:gd name="adj" fmla="val 50000"/>
            </a:avLst>
          </a:prstGeom>
          <a:solidFill>
            <a:srgbClr val="F6B0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Go back</a:t>
            </a:r>
          </a:p>
        </p:txBody>
      </p:sp>
      <p:pic>
        <p:nvPicPr>
          <p:cNvPr id="40" name="Content Placeholder 10" descr="A drawing of a box&#10;&#10;Description automatically generated">
            <a:extLst>
              <a:ext uri="{FF2B5EF4-FFF2-40B4-BE49-F238E27FC236}">
                <a16:creationId xmlns:a16="http://schemas.microsoft.com/office/drawing/2014/main" id="{5CB32A33-31A6-4239-5007-4804777290F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999" y="2398726"/>
            <a:ext cx="6338001" cy="224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138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77B4D-9C87-27E2-087D-818575DB4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1DBAB10-399C-2464-A2F2-6D75D0D0E7B1}"/>
              </a:ext>
            </a:extLst>
          </p:cNvPr>
          <p:cNvSpPr/>
          <p:nvPr/>
        </p:nvSpPr>
        <p:spPr>
          <a:xfrm>
            <a:off x="0" y="0"/>
            <a:ext cx="12191999" cy="47943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DEA7DB9-62B4-1986-C2F3-5CEBA4DEACC3}"/>
              </a:ext>
            </a:extLst>
          </p:cNvPr>
          <p:cNvSpPr/>
          <p:nvPr/>
        </p:nvSpPr>
        <p:spPr>
          <a:xfrm>
            <a:off x="1034673" y="60512"/>
            <a:ext cx="2565779" cy="352679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SDG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528906A-DD81-4AC3-0AC7-37F9ECBF2CF9}"/>
              </a:ext>
            </a:extLst>
          </p:cNvPr>
          <p:cNvSpPr/>
          <p:nvPr/>
        </p:nvSpPr>
        <p:spPr>
          <a:xfrm>
            <a:off x="4237104" y="65063"/>
            <a:ext cx="3040980" cy="332086"/>
          </a:xfrm>
          <a:prstGeom prst="roundRect">
            <a:avLst>
              <a:gd name="adj" fmla="val 50000"/>
            </a:avLst>
          </a:prstGeom>
          <a:solidFill>
            <a:srgbClr val="F6B0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Solution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D8B195B-68C5-5772-DD23-8BAF35A3402C}"/>
              </a:ext>
            </a:extLst>
          </p:cNvPr>
          <p:cNvSpPr/>
          <p:nvPr/>
        </p:nvSpPr>
        <p:spPr>
          <a:xfrm>
            <a:off x="7650956" y="-58385"/>
            <a:ext cx="4295775" cy="590475"/>
          </a:xfrm>
          <a:prstGeom prst="roundRect">
            <a:avLst>
              <a:gd name="adj" fmla="val 35819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Prototype &amp; Analysis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F0FA9963-0E53-132A-4995-85B001FE3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1" name="Picture 40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9F3B1553-1140-D799-9CB6-7CCAD5ED6E4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67" y="3210377"/>
            <a:ext cx="1588790" cy="1008345"/>
          </a:xfrm>
          <a:prstGeom prst="rect">
            <a:avLst/>
          </a:prstGeom>
        </p:spPr>
      </p:pic>
      <p:pic>
        <p:nvPicPr>
          <p:cNvPr id="42" name="Picture 41" descr="A machine with a conveyor belt&#10;&#10;Description automatically generated">
            <a:extLst>
              <a:ext uri="{FF2B5EF4-FFF2-40B4-BE49-F238E27FC236}">
                <a16:creationId xmlns:a16="http://schemas.microsoft.com/office/drawing/2014/main" id="{09502133-54E5-11D1-075D-E977454DF7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101" y="5663483"/>
            <a:ext cx="1944354" cy="1134076"/>
          </a:xfrm>
          <a:prstGeom prst="rect">
            <a:avLst/>
          </a:prstGeom>
        </p:spPr>
      </p:pic>
      <p:pic>
        <p:nvPicPr>
          <p:cNvPr id="43" name="Picture 42" descr="A model of a building&#10;&#10;Description automatically generated">
            <a:extLst>
              <a:ext uri="{FF2B5EF4-FFF2-40B4-BE49-F238E27FC236}">
                <a16:creationId xmlns:a16="http://schemas.microsoft.com/office/drawing/2014/main" id="{DC48466E-D71A-50F0-EDEA-124A427092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199" y="5433957"/>
            <a:ext cx="1401532" cy="1005020"/>
          </a:xfrm>
          <a:prstGeom prst="rect">
            <a:avLst/>
          </a:prstGeom>
        </p:spPr>
      </p:pic>
      <p:pic>
        <p:nvPicPr>
          <p:cNvPr id="44" name="Picture 43" descr="A black box with blue lights&#10;&#10;Description automatically generated">
            <a:extLst>
              <a:ext uri="{FF2B5EF4-FFF2-40B4-BE49-F238E27FC236}">
                <a16:creationId xmlns:a16="http://schemas.microsoft.com/office/drawing/2014/main" id="{B2240EA4-D084-2C60-0F4B-E517ACEEE48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212" y="2390314"/>
            <a:ext cx="1751519" cy="1507171"/>
          </a:xfrm>
          <a:prstGeom prst="rect">
            <a:avLst/>
          </a:prstGeom>
        </p:spPr>
      </p:pic>
      <p:pic>
        <p:nvPicPr>
          <p:cNvPr id="45" name="Picture 44" descr="A drawing of a room&#10;&#10;Description automatically generated">
            <a:extLst>
              <a:ext uri="{FF2B5EF4-FFF2-40B4-BE49-F238E27FC236}">
                <a16:creationId xmlns:a16="http://schemas.microsoft.com/office/drawing/2014/main" id="{044B83E6-5012-7C5A-FE75-1DD9CFA6421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46" y="4530016"/>
            <a:ext cx="1529244" cy="1008345"/>
          </a:xfrm>
          <a:prstGeom prst="rect">
            <a:avLst/>
          </a:prstGeom>
        </p:spPr>
      </p:pic>
      <p:pic>
        <p:nvPicPr>
          <p:cNvPr id="46" name="Picture 45" descr="A black and blue object with blue circles&#10;&#10;Description automatically generated with medium confidence">
            <a:extLst>
              <a:ext uri="{FF2B5EF4-FFF2-40B4-BE49-F238E27FC236}">
                <a16:creationId xmlns:a16="http://schemas.microsoft.com/office/drawing/2014/main" id="{43DE4A6A-32F6-14DC-EFA0-38ECB4544BF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204" y="886034"/>
            <a:ext cx="1646271" cy="1106088"/>
          </a:xfrm>
          <a:prstGeom prst="rect">
            <a:avLst/>
          </a:prstGeom>
        </p:spPr>
      </p:pic>
      <p:pic>
        <p:nvPicPr>
          <p:cNvPr id="47" name="Picture 46" descr="A drawing of a room&#10;&#10;Description automatically generated with medium confidence">
            <a:extLst>
              <a:ext uri="{FF2B5EF4-FFF2-40B4-BE49-F238E27FC236}">
                <a16:creationId xmlns:a16="http://schemas.microsoft.com/office/drawing/2014/main" id="{367ECDAA-7E66-17EC-C0B6-B12899CE9B1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388" y="5739422"/>
            <a:ext cx="1546130" cy="966331"/>
          </a:xfrm>
          <a:prstGeom prst="rect">
            <a:avLst/>
          </a:prstGeom>
        </p:spPr>
      </p:pic>
      <p:pic>
        <p:nvPicPr>
          <p:cNvPr id="48" name="Picture 47" descr="A grey rectangular object with a blue light&#10;&#10;Description automatically generated with medium confidence">
            <a:extLst>
              <a:ext uri="{FF2B5EF4-FFF2-40B4-BE49-F238E27FC236}">
                <a16:creationId xmlns:a16="http://schemas.microsoft.com/office/drawing/2014/main" id="{C3D4EB04-5F31-555C-8C7F-ACEEC65AB51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404" y="4002399"/>
            <a:ext cx="1850358" cy="1254480"/>
          </a:xfrm>
          <a:prstGeom prst="rect">
            <a:avLst/>
          </a:prstGeom>
        </p:spPr>
      </p:pic>
      <p:pic>
        <p:nvPicPr>
          <p:cNvPr id="49" name="Picture 48" descr="A drawing of a building&#10;&#10;Description automatically generated">
            <a:extLst>
              <a:ext uri="{FF2B5EF4-FFF2-40B4-BE49-F238E27FC236}">
                <a16:creationId xmlns:a16="http://schemas.microsoft.com/office/drawing/2014/main" id="{647D4155-CEDE-6EA4-F0FC-926306198CF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764" y="2044034"/>
            <a:ext cx="5215401" cy="3146381"/>
          </a:xfrm>
          <a:prstGeom prst="rect">
            <a:avLst/>
          </a:prstGeom>
        </p:spPr>
      </p:pic>
      <p:pic>
        <p:nvPicPr>
          <p:cNvPr id="50" name="Picture 49" descr="A close-up of a building&#10;&#10;Description automatically generated">
            <a:extLst>
              <a:ext uri="{FF2B5EF4-FFF2-40B4-BE49-F238E27FC236}">
                <a16:creationId xmlns:a16="http://schemas.microsoft.com/office/drawing/2014/main" id="{9F64E2A5-358B-882F-561E-724485FF5237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455" y="737308"/>
            <a:ext cx="1751519" cy="1136083"/>
          </a:xfrm>
          <a:prstGeom prst="rect">
            <a:avLst/>
          </a:prstGeom>
        </p:spPr>
      </p:pic>
      <p:pic>
        <p:nvPicPr>
          <p:cNvPr id="51" name="Picture 50" descr="A metal box with a roof&#10;&#10;Description automatically generated with medium confidence">
            <a:extLst>
              <a:ext uri="{FF2B5EF4-FFF2-40B4-BE49-F238E27FC236}">
                <a16:creationId xmlns:a16="http://schemas.microsoft.com/office/drawing/2014/main" id="{D4FFD7E2-A0B7-38CF-1E65-47319FB37610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560" y="4217425"/>
            <a:ext cx="1314536" cy="997587"/>
          </a:xfrm>
          <a:prstGeom prst="rect">
            <a:avLst/>
          </a:prstGeom>
        </p:spPr>
      </p:pic>
      <p:sp>
        <p:nvSpPr>
          <p:cNvPr id="52" name="Rectangle: Rounded Corners 51">
            <a:hlinkClick r:id="rId13" action="ppaction://hlinksldjump" highlightClick="1">
              <a:snd r:embed="rId14" name="click.wav"/>
            </a:hlinkClick>
            <a:extLst>
              <a:ext uri="{FF2B5EF4-FFF2-40B4-BE49-F238E27FC236}">
                <a16:creationId xmlns:a16="http://schemas.microsoft.com/office/drawing/2014/main" id="{84DEE050-1229-200B-4EE9-141079EF1B87}"/>
              </a:ext>
            </a:extLst>
          </p:cNvPr>
          <p:cNvSpPr/>
          <p:nvPr/>
        </p:nvSpPr>
        <p:spPr>
          <a:xfrm>
            <a:off x="4514975" y="6230585"/>
            <a:ext cx="3040980" cy="461570"/>
          </a:xfrm>
          <a:prstGeom prst="roundRect">
            <a:avLst>
              <a:gd name="adj" fmla="val 50000"/>
            </a:avLst>
          </a:prstGeom>
          <a:solidFill>
            <a:srgbClr val="F6B0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Go back</a:t>
            </a:r>
          </a:p>
        </p:txBody>
      </p:sp>
      <p:pic>
        <p:nvPicPr>
          <p:cNvPr id="40" name="Content Placeholder 10" descr="A drawing of a box&#10;&#10;Description automatically generated">
            <a:extLst>
              <a:ext uri="{FF2B5EF4-FFF2-40B4-BE49-F238E27FC236}">
                <a16:creationId xmlns:a16="http://schemas.microsoft.com/office/drawing/2014/main" id="{56B53330-5AF1-07E2-FEA9-12DF2CF81586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668" y="780344"/>
            <a:ext cx="2136319" cy="75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224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08675E-E441-710E-83D3-EEFCBCE4E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CABC4B8-DF36-CB7B-D060-8D89651B1CE3}"/>
              </a:ext>
            </a:extLst>
          </p:cNvPr>
          <p:cNvSpPr/>
          <p:nvPr/>
        </p:nvSpPr>
        <p:spPr>
          <a:xfrm>
            <a:off x="0" y="0"/>
            <a:ext cx="12191999" cy="47943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62E803-D3A5-716F-2B41-EFA3EA54DB92}"/>
              </a:ext>
            </a:extLst>
          </p:cNvPr>
          <p:cNvSpPr/>
          <p:nvPr/>
        </p:nvSpPr>
        <p:spPr>
          <a:xfrm>
            <a:off x="1034673" y="60512"/>
            <a:ext cx="2565779" cy="352679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SDG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9D29BB-506B-CF4E-EA05-15A230C0771D}"/>
              </a:ext>
            </a:extLst>
          </p:cNvPr>
          <p:cNvSpPr/>
          <p:nvPr/>
        </p:nvSpPr>
        <p:spPr>
          <a:xfrm>
            <a:off x="4237104" y="65063"/>
            <a:ext cx="3040980" cy="332086"/>
          </a:xfrm>
          <a:prstGeom prst="roundRect">
            <a:avLst>
              <a:gd name="adj" fmla="val 50000"/>
            </a:avLst>
          </a:prstGeom>
          <a:solidFill>
            <a:srgbClr val="F6B0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Solution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7F3B5B5-96A5-8FC2-AA6E-D8EB483AC44F}"/>
              </a:ext>
            </a:extLst>
          </p:cNvPr>
          <p:cNvSpPr/>
          <p:nvPr/>
        </p:nvSpPr>
        <p:spPr>
          <a:xfrm>
            <a:off x="7650956" y="-58385"/>
            <a:ext cx="4295775" cy="590475"/>
          </a:xfrm>
          <a:prstGeom prst="roundRect">
            <a:avLst>
              <a:gd name="adj" fmla="val 35819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Prototype &amp; Analysis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6C9C946E-3F2B-2DE7-5D4B-CE1D6A286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2" name="Picture 41" descr="A machine with a conveyor belt&#10;&#10;Description automatically generated">
            <a:extLst>
              <a:ext uri="{FF2B5EF4-FFF2-40B4-BE49-F238E27FC236}">
                <a16:creationId xmlns:a16="http://schemas.microsoft.com/office/drawing/2014/main" id="{009D89C1-71E6-9D53-B8E9-FB3758E7E9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101" y="5663483"/>
            <a:ext cx="1944354" cy="1134076"/>
          </a:xfrm>
          <a:prstGeom prst="rect">
            <a:avLst/>
          </a:prstGeom>
        </p:spPr>
      </p:pic>
      <p:pic>
        <p:nvPicPr>
          <p:cNvPr id="43" name="Picture 42" descr="A model of a building&#10;&#10;Description automatically generated">
            <a:extLst>
              <a:ext uri="{FF2B5EF4-FFF2-40B4-BE49-F238E27FC236}">
                <a16:creationId xmlns:a16="http://schemas.microsoft.com/office/drawing/2014/main" id="{F8368837-8B33-D20C-C53B-248AAB35901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199" y="5433957"/>
            <a:ext cx="1401532" cy="1005020"/>
          </a:xfrm>
          <a:prstGeom prst="rect">
            <a:avLst/>
          </a:prstGeom>
        </p:spPr>
      </p:pic>
      <p:pic>
        <p:nvPicPr>
          <p:cNvPr id="44" name="Picture 43" descr="A black box with blue lights&#10;&#10;Description automatically generated">
            <a:extLst>
              <a:ext uri="{FF2B5EF4-FFF2-40B4-BE49-F238E27FC236}">
                <a16:creationId xmlns:a16="http://schemas.microsoft.com/office/drawing/2014/main" id="{015A2DF2-98D3-A622-26B9-302C865A6C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212" y="2390314"/>
            <a:ext cx="1751519" cy="1507171"/>
          </a:xfrm>
          <a:prstGeom prst="rect">
            <a:avLst/>
          </a:prstGeom>
        </p:spPr>
      </p:pic>
      <p:pic>
        <p:nvPicPr>
          <p:cNvPr id="45" name="Picture 44" descr="A drawing of a room&#10;&#10;Description automatically generated">
            <a:extLst>
              <a:ext uri="{FF2B5EF4-FFF2-40B4-BE49-F238E27FC236}">
                <a16:creationId xmlns:a16="http://schemas.microsoft.com/office/drawing/2014/main" id="{E8C659C5-4274-E92C-8E1A-3ECCEA853F6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46" y="4530016"/>
            <a:ext cx="1529244" cy="1008345"/>
          </a:xfrm>
          <a:prstGeom prst="rect">
            <a:avLst/>
          </a:prstGeom>
        </p:spPr>
      </p:pic>
      <p:pic>
        <p:nvPicPr>
          <p:cNvPr id="46" name="Picture 45" descr="A black and blue object with blue circles&#10;&#10;Description automatically generated with medium confidence">
            <a:extLst>
              <a:ext uri="{FF2B5EF4-FFF2-40B4-BE49-F238E27FC236}">
                <a16:creationId xmlns:a16="http://schemas.microsoft.com/office/drawing/2014/main" id="{30B94003-8DD2-C7F6-F975-ECCC2E2C9FB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204" y="886034"/>
            <a:ext cx="1646271" cy="1106088"/>
          </a:xfrm>
          <a:prstGeom prst="rect">
            <a:avLst/>
          </a:prstGeom>
        </p:spPr>
      </p:pic>
      <p:pic>
        <p:nvPicPr>
          <p:cNvPr id="47" name="Picture 46" descr="A drawing of a room&#10;&#10;Description automatically generated with medium confidence">
            <a:extLst>
              <a:ext uri="{FF2B5EF4-FFF2-40B4-BE49-F238E27FC236}">
                <a16:creationId xmlns:a16="http://schemas.microsoft.com/office/drawing/2014/main" id="{6D635AF2-7063-5F7E-567B-EABF8FE3E25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388" y="5739422"/>
            <a:ext cx="1546130" cy="966331"/>
          </a:xfrm>
          <a:prstGeom prst="rect">
            <a:avLst/>
          </a:prstGeom>
        </p:spPr>
      </p:pic>
      <p:pic>
        <p:nvPicPr>
          <p:cNvPr id="48" name="Picture 47" descr="A grey rectangular object with a blue light&#10;&#10;Description automatically generated with medium confidence">
            <a:extLst>
              <a:ext uri="{FF2B5EF4-FFF2-40B4-BE49-F238E27FC236}">
                <a16:creationId xmlns:a16="http://schemas.microsoft.com/office/drawing/2014/main" id="{58CAEECD-8A72-4331-C018-A3D8163C804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404" y="4002399"/>
            <a:ext cx="1850358" cy="1254480"/>
          </a:xfrm>
          <a:prstGeom prst="rect">
            <a:avLst/>
          </a:prstGeom>
        </p:spPr>
      </p:pic>
      <p:pic>
        <p:nvPicPr>
          <p:cNvPr id="49" name="Picture 48" descr="A drawing of a building&#10;&#10;Description automatically generated">
            <a:extLst>
              <a:ext uri="{FF2B5EF4-FFF2-40B4-BE49-F238E27FC236}">
                <a16:creationId xmlns:a16="http://schemas.microsoft.com/office/drawing/2014/main" id="{3989CF5C-E052-EC3C-7E85-DD9C6E9453E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46" y="1792722"/>
            <a:ext cx="2031340" cy="1225480"/>
          </a:xfrm>
          <a:prstGeom prst="rect">
            <a:avLst/>
          </a:prstGeom>
        </p:spPr>
      </p:pic>
      <p:pic>
        <p:nvPicPr>
          <p:cNvPr id="50" name="Picture 49" descr="A close-up of a building&#10;&#10;Description automatically generated">
            <a:extLst>
              <a:ext uri="{FF2B5EF4-FFF2-40B4-BE49-F238E27FC236}">
                <a16:creationId xmlns:a16="http://schemas.microsoft.com/office/drawing/2014/main" id="{0C19B3B6-63C4-CE30-32B4-255DE84F93D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455" y="737308"/>
            <a:ext cx="1751519" cy="1136083"/>
          </a:xfrm>
          <a:prstGeom prst="rect">
            <a:avLst/>
          </a:prstGeom>
        </p:spPr>
      </p:pic>
      <p:pic>
        <p:nvPicPr>
          <p:cNvPr id="51" name="Picture 50" descr="A metal box with a roof&#10;&#10;Description automatically generated with medium confidence">
            <a:extLst>
              <a:ext uri="{FF2B5EF4-FFF2-40B4-BE49-F238E27FC236}">
                <a16:creationId xmlns:a16="http://schemas.microsoft.com/office/drawing/2014/main" id="{B46FE654-9F66-80DF-F31A-318B4D379696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560" y="4217425"/>
            <a:ext cx="1314536" cy="997587"/>
          </a:xfrm>
          <a:prstGeom prst="rect">
            <a:avLst/>
          </a:prstGeom>
        </p:spPr>
      </p:pic>
      <p:sp>
        <p:nvSpPr>
          <p:cNvPr id="52" name="Rectangle: Rounded Corners 51">
            <a:hlinkClick r:id="rId12" action="ppaction://hlinksldjump" highlightClick="1">
              <a:snd r:embed="rId13" name="click.wav"/>
            </a:hlinkClick>
            <a:extLst>
              <a:ext uri="{FF2B5EF4-FFF2-40B4-BE49-F238E27FC236}">
                <a16:creationId xmlns:a16="http://schemas.microsoft.com/office/drawing/2014/main" id="{FF8B93CC-CC10-1560-3DD6-0D1BCD0D2A56}"/>
              </a:ext>
            </a:extLst>
          </p:cNvPr>
          <p:cNvSpPr/>
          <p:nvPr/>
        </p:nvSpPr>
        <p:spPr>
          <a:xfrm>
            <a:off x="4514975" y="6230585"/>
            <a:ext cx="3040980" cy="461570"/>
          </a:xfrm>
          <a:prstGeom prst="roundRect">
            <a:avLst>
              <a:gd name="adj" fmla="val 50000"/>
            </a:avLst>
          </a:prstGeom>
          <a:solidFill>
            <a:srgbClr val="F6B0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Go back</a:t>
            </a:r>
          </a:p>
        </p:txBody>
      </p:sp>
      <p:pic>
        <p:nvPicPr>
          <p:cNvPr id="40" name="Content Placeholder 10" descr="A drawing of a box&#10;&#10;Description automatically generated">
            <a:extLst>
              <a:ext uri="{FF2B5EF4-FFF2-40B4-BE49-F238E27FC236}">
                <a16:creationId xmlns:a16="http://schemas.microsoft.com/office/drawing/2014/main" id="{FCBC4C16-9E0A-C07C-E8FA-237C39B84CD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668" y="780344"/>
            <a:ext cx="2136319" cy="758268"/>
          </a:xfrm>
          <a:prstGeom prst="rect">
            <a:avLst/>
          </a:prstGeom>
        </p:spPr>
      </p:pic>
      <p:pic>
        <p:nvPicPr>
          <p:cNvPr id="41" name="Picture 40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F212764E-FFDA-F037-F044-B99210AB196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734" y="1992122"/>
            <a:ext cx="5391937" cy="342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381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E0FD11-DEC9-E386-9B7F-32D5CCAA3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C6034C0-092D-616D-0DEA-9D630F5F0CF9}"/>
              </a:ext>
            </a:extLst>
          </p:cNvPr>
          <p:cNvSpPr/>
          <p:nvPr/>
        </p:nvSpPr>
        <p:spPr>
          <a:xfrm>
            <a:off x="0" y="0"/>
            <a:ext cx="12191999" cy="47943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EBAC3C6-E80A-1DCC-449F-9B8B1F7847BE}"/>
              </a:ext>
            </a:extLst>
          </p:cNvPr>
          <p:cNvSpPr/>
          <p:nvPr/>
        </p:nvSpPr>
        <p:spPr>
          <a:xfrm>
            <a:off x="1034673" y="60512"/>
            <a:ext cx="2565779" cy="352679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SDG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D4B03EC-128F-0888-32CC-CD56E044783D}"/>
              </a:ext>
            </a:extLst>
          </p:cNvPr>
          <p:cNvSpPr/>
          <p:nvPr/>
        </p:nvSpPr>
        <p:spPr>
          <a:xfrm>
            <a:off x="4237104" y="65063"/>
            <a:ext cx="3040980" cy="332086"/>
          </a:xfrm>
          <a:prstGeom prst="roundRect">
            <a:avLst>
              <a:gd name="adj" fmla="val 50000"/>
            </a:avLst>
          </a:prstGeom>
          <a:solidFill>
            <a:srgbClr val="F6B0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Solution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1F82C1E-5097-6DEB-232A-1B0E5252E40E}"/>
              </a:ext>
            </a:extLst>
          </p:cNvPr>
          <p:cNvSpPr/>
          <p:nvPr/>
        </p:nvSpPr>
        <p:spPr>
          <a:xfrm>
            <a:off x="7650956" y="-58385"/>
            <a:ext cx="4295775" cy="590475"/>
          </a:xfrm>
          <a:prstGeom prst="roundRect">
            <a:avLst>
              <a:gd name="adj" fmla="val 35819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Prototype &amp; Analysis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56984743-239E-793B-7E7C-E09104774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2" name="Picture 41" descr="A machine with a conveyor belt&#10;&#10;Description automatically generated">
            <a:extLst>
              <a:ext uri="{FF2B5EF4-FFF2-40B4-BE49-F238E27FC236}">
                <a16:creationId xmlns:a16="http://schemas.microsoft.com/office/drawing/2014/main" id="{3C9FC03A-0A3F-AD09-CF1F-72BDABE987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101" y="5663483"/>
            <a:ext cx="1944354" cy="1134076"/>
          </a:xfrm>
          <a:prstGeom prst="rect">
            <a:avLst/>
          </a:prstGeom>
        </p:spPr>
      </p:pic>
      <p:pic>
        <p:nvPicPr>
          <p:cNvPr id="43" name="Picture 42" descr="A model of a building&#10;&#10;Description automatically generated">
            <a:extLst>
              <a:ext uri="{FF2B5EF4-FFF2-40B4-BE49-F238E27FC236}">
                <a16:creationId xmlns:a16="http://schemas.microsoft.com/office/drawing/2014/main" id="{A888B4D2-A57A-F1D2-1EAA-D0AD481B8E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199" y="5433957"/>
            <a:ext cx="1401532" cy="1005020"/>
          </a:xfrm>
          <a:prstGeom prst="rect">
            <a:avLst/>
          </a:prstGeom>
        </p:spPr>
      </p:pic>
      <p:pic>
        <p:nvPicPr>
          <p:cNvPr id="44" name="Picture 43" descr="A black box with blue lights&#10;&#10;Description automatically generated">
            <a:extLst>
              <a:ext uri="{FF2B5EF4-FFF2-40B4-BE49-F238E27FC236}">
                <a16:creationId xmlns:a16="http://schemas.microsoft.com/office/drawing/2014/main" id="{D6A62F89-DDEC-74D8-5B2D-A17E8769F6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212" y="2390314"/>
            <a:ext cx="1751519" cy="1507171"/>
          </a:xfrm>
          <a:prstGeom prst="rect">
            <a:avLst/>
          </a:prstGeom>
        </p:spPr>
      </p:pic>
      <p:pic>
        <p:nvPicPr>
          <p:cNvPr id="45" name="Picture 44" descr="A drawing of a room&#10;&#10;Description automatically generated">
            <a:extLst>
              <a:ext uri="{FF2B5EF4-FFF2-40B4-BE49-F238E27FC236}">
                <a16:creationId xmlns:a16="http://schemas.microsoft.com/office/drawing/2014/main" id="{574FB52D-5C60-7465-DA71-DBF318CAA99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7597" y="2112707"/>
            <a:ext cx="4953670" cy="3266325"/>
          </a:xfrm>
          <a:prstGeom prst="rect">
            <a:avLst/>
          </a:prstGeom>
        </p:spPr>
      </p:pic>
      <p:pic>
        <p:nvPicPr>
          <p:cNvPr id="46" name="Picture 45" descr="A black and blue object with blue circles&#10;&#10;Description automatically generated with medium confidence">
            <a:extLst>
              <a:ext uri="{FF2B5EF4-FFF2-40B4-BE49-F238E27FC236}">
                <a16:creationId xmlns:a16="http://schemas.microsoft.com/office/drawing/2014/main" id="{91498E9D-BC04-EEA3-5913-7173F3B64E8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204" y="886034"/>
            <a:ext cx="1646271" cy="1106088"/>
          </a:xfrm>
          <a:prstGeom prst="rect">
            <a:avLst/>
          </a:prstGeom>
        </p:spPr>
      </p:pic>
      <p:pic>
        <p:nvPicPr>
          <p:cNvPr id="47" name="Picture 46" descr="A drawing of a room&#10;&#10;Description automatically generated with medium confidence">
            <a:extLst>
              <a:ext uri="{FF2B5EF4-FFF2-40B4-BE49-F238E27FC236}">
                <a16:creationId xmlns:a16="http://schemas.microsoft.com/office/drawing/2014/main" id="{839417D7-4CA1-69E1-1612-06755A7EA4C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388" y="5739422"/>
            <a:ext cx="1546130" cy="966331"/>
          </a:xfrm>
          <a:prstGeom prst="rect">
            <a:avLst/>
          </a:prstGeom>
        </p:spPr>
      </p:pic>
      <p:pic>
        <p:nvPicPr>
          <p:cNvPr id="48" name="Picture 47" descr="A grey rectangular object with a blue light&#10;&#10;Description automatically generated with medium confidence">
            <a:extLst>
              <a:ext uri="{FF2B5EF4-FFF2-40B4-BE49-F238E27FC236}">
                <a16:creationId xmlns:a16="http://schemas.microsoft.com/office/drawing/2014/main" id="{10662B63-AC33-5BA3-E4E3-B546D6B4371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404" y="4002399"/>
            <a:ext cx="1850358" cy="1254480"/>
          </a:xfrm>
          <a:prstGeom prst="rect">
            <a:avLst/>
          </a:prstGeom>
        </p:spPr>
      </p:pic>
      <p:pic>
        <p:nvPicPr>
          <p:cNvPr id="49" name="Picture 48" descr="A drawing of a building&#10;&#10;Description automatically generated">
            <a:extLst>
              <a:ext uri="{FF2B5EF4-FFF2-40B4-BE49-F238E27FC236}">
                <a16:creationId xmlns:a16="http://schemas.microsoft.com/office/drawing/2014/main" id="{C4D03FFA-DF36-7354-CB38-6CFA3FDF790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46" y="1792722"/>
            <a:ext cx="2031340" cy="1225480"/>
          </a:xfrm>
          <a:prstGeom prst="rect">
            <a:avLst/>
          </a:prstGeom>
        </p:spPr>
      </p:pic>
      <p:pic>
        <p:nvPicPr>
          <p:cNvPr id="50" name="Picture 49" descr="A close-up of a building&#10;&#10;Description automatically generated">
            <a:extLst>
              <a:ext uri="{FF2B5EF4-FFF2-40B4-BE49-F238E27FC236}">
                <a16:creationId xmlns:a16="http://schemas.microsoft.com/office/drawing/2014/main" id="{1CA94DCA-7FBE-6DF6-D79C-D97A42FF9EC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455" y="737308"/>
            <a:ext cx="1751519" cy="1136083"/>
          </a:xfrm>
          <a:prstGeom prst="rect">
            <a:avLst/>
          </a:prstGeom>
        </p:spPr>
      </p:pic>
      <p:pic>
        <p:nvPicPr>
          <p:cNvPr id="51" name="Picture 50" descr="A metal box with a roof&#10;&#10;Description automatically generated with medium confidence">
            <a:extLst>
              <a:ext uri="{FF2B5EF4-FFF2-40B4-BE49-F238E27FC236}">
                <a16:creationId xmlns:a16="http://schemas.microsoft.com/office/drawing/2014/main" id="{A95D4117-8AA0-CC77-3EA0-536088B4C9A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560" y="4217425"/>
            <a:ext cx="1314536" cy="997587"/>
          </a:xfrm>
          <a:prstGeom prst="rect">
            <a:avLst/>
          </a:prstGeom>
        </p:spPr>
      </p:pic>
      <p:sp>
        <p:nvSpPr>
          <p:cNvPr id="52" name="Rectangle: Rounded Corners 51">
            <a:hlinkClick r:id="rId12" action="ppaction://hlinksldjump" highlightClick="1">
              <a:snd r:embed="rId13" name="click.wav"/>
            </a:hlinkClick>
            <a:extLst>
              <a:ext uri="{FF2B5EF4-FFF2-40B4-BE49-F238E27FC236}">
                <a16:creationId xmlns:a16="http://schemas.microsoft.com/office/drawing/2014/main" id="{80F6BFBF-DABD-1CAC-ADDD-C2C4A963A7DB}"/>
              </a:ext>
            </a:extLst>
          </p:cNvPr>
          <p:cNvSpPr/>
          <p:nvPr/>
        </p:nvSpPr>
        <p:spPr>
          <a:xfrm>
            <a:off x="4514975" y="6230585"/>
            <a:ext cx="3040980" cy="461570"/>
          </a:xfrm>
          <a:prstGeom prst="roundRect">
            <a:avLst>
              <a:gd name="adj" fmla="val 50000"/>
            </a:avLst>
          </a:prstGeom>
          <a:solidFill>
            <a:srgbClr val="F6B0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Go back</a:t>
            </a:r>
          </a:p>
        </p:txBody>
      </p:sp>
      <p:pic>
        <p:nvPicPr>
          <p:cNvPr id="40" name="Content Placeholder 10" descr="A drawing of a box&#10;&#10;Description automatically generated">
            <a:extLst>
              <a:ext uri="{FF2B5EF4-FFF2-40B4-BE49-F238E27FC236}">
                <a16:creationId xmlns:a16="http://schemas.microsoft.com/office/drawing/2014/main" id="{48979E40-EE40-46FC-775F-190A9406E42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668" y="780344"/>
            <a:ext cx="2136319" cy="758268"/>
          </a:xfrm>
          <a:prstGeom prst="rect">
            <a:avLst/>
          </a:prstGeom>
        </p:spPr>
      </p:pic>
      <p:pic>
        <p:nvPicPr>
          <p:cNvPr id="41" name="Picture 40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FB74F79A-E0C4-AF86-FF95-E4503320F80A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663" y="3259719"/>
            <a:ext cx="1588790" cy="100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842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AF53AC-280D-5B72-C74F-9B61C5323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13D888E-EF18-39CF-C0CC-12957B645A5F}"/>
              </a:ext>
            </a:extLst>
          </p:cNvPr>
          <p:cNvSpPr/>
          <p:nvPr/>
        </p:nvSpPr>
        <p:spPr>
          <a:xfrm>
            <a:off x="0" y="0"/>
            <a:ext cx="12191999" cy="47943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0EF374-6777-1EE0-1556-57654176B915}"/>
              </a:ext>
            </a:extLst>
          </p:cNvPr>
          <p:cNvSpPr/>
          <p:nvPr/>
        </p:nvSpPr>
        <p:spPr>
          <a:xfrm>
            <a:off x="1034673" y="60512"/>
            <a:ext cx="2565779" cy="352679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SDG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26DD66F-9342-3625-D663-612CF7CB8E69}"/>
              </a:ext>
            </a:extLst>
          </p:cNvPr>
          <p:cNvSpPr/>
          <p:nvPr/>
        </p:nvSpPr>
        <p:spPr>
          <a:xfrm>
            <a:off x="4237104" y="65063"/>
            <a:ext cx="3040980" cy="332086"/>
          </a:xfrm>
          <a:prstGeom prst="roundRect">
            <a:avLst>
              <a:gd name="adj" fmla="val 50000"/>
            </a:avLst>
          </a:prstGeom>
          <a:solidFill>
            <a:srgbClr val="F6B0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Solution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6EDF7F1-B466-5DAA-0357-E78EFA4CAF63}"/>
              </a:ext>
            </a:extLst>
          </p:cNvPr>
          <p:cNvSpPr/>
          <p:nvPr/>
        </p:nvSpPr>
        <p:spPr>
          <a:xfrm>
            <a:off x="7650956" y="-58385"/>
            <a:ext cx="4295775" cy="590475"/>
          </a:xfrm>
          <a:prstGeom prst="roundRect">
            <a:avLst>
              <a:gd name="adj" fmla="val 35819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Prototype &amp; Analysis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EE28F905-6F7B-E278-9938-8EB7D8109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2" name="Picture 41" descr="A machine with a conveyor belt&#10;&#10;Description automatically generated">
            <a:extLst>
              <a:ext uri="{FF2B5EF4-FFF2-40B4-BE49-F238E27FC236}">
                <a16:creationId xmlns:a16="http://schemas.microsoft.com/office/drawing/2014/main" id="{9AE95B77-7C13-966F-996F-DA728AD87C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101" y="5663483"/>
            <a:ext cx="1944354" cy="1134076"/>
          </a:xfrm>
          <a:prstGeom prst="rect">
            <a:avLst/>
          </a:prstGeom>
        </p:spPr>
      </p:pic>
      <p:pic>
        <p:nvPicPr>
          <p:cNvPr id="43" name="Picture 42" descr="A model of a building&#10;&#10;Description automatically generated">
            <a:extLst>
              <a:ext uri="{FF2B5EF4-FFF2-40B4-BE49-F238E27FC236}">
                <a16:creationId xmlns:a16="http://schemas.microsoft.com/office/drawing/2014/main" id="{A99D0667-3726-8275-2D94-34E376DB5A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5199" y="5433957"/>
            <a:ext cx="1401532" cy="1005020"/>
          </a:xfrm>
          <a:prstGeom prst="rect">
            <a:avLst/>
          </a:prstGeom>
        </p:spPr>
      </p:pic>
      <p:pic>
        <p:nvPicPr>
          <p:cNvPr id="44" name="Picture 43" descr="A black box with blue lights&#10;&#10;Description automatically generated">
            <a:extLst>
              <a:ext uri="{FF2B5EF4-FFF2-40B4-BE49-F238E27FC236}">
                <a16:creationId xmlns:a16="http://schemas.microsoft.com/office/drawing/2014/main" id="{653798C0-9345-65AE-3835-D7DEB0C9E0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212" y="2390314"/>
            <a:ext cx="1751519" cy="1507171"/>
          </a:xfrm>
          <a:prstGeom prst="rect">
            <a:avLst/>
          </a:prstGeom>
        </p:spPr>
      </p:pic>
      <p:pic>
        <p:nvPicPr>
          <p:cNvPr id="45" name="Picture 44" descr="A drawing of a room&#10;&#10;Description automatically generated">
            <a:extLst>
              <a:ext uri="{FF2B5EF4-FFF2-40B4-BE49-F238E27FC236}">
                <a16:creationId xmlns:a16="http://schemas.microsoft.com/office/drawing/2014/main" id="{A6F2526C-0458-B819-3F07-555DC66C785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20" y="4442938"/>
            <a:ext cx="1877686" cy="1238099"/>
          </a:xfrm>
          <a:prstGeom prst="rect">
            <a:avLst/>
          </a:prstGeom>
        </p:spPr>
      </p:pic>
      <p:pic>
        <p:nvPicPr>
          <p:cNvPr id="46" name="Picture 45" descr="A black and blue object with blue circles&#10;&#10;Description automatically generated with medium confidence">
            <a:extLst>
              <a:ext uri="{FF2B5EF4-FFF2-40B4-BE49-F238E27FC236}">
                <a16:creationId xmlns:a16="http://schemas.microsoft.com/office/drawing/2014/main" id="{0B1FA101-4230-8543-6C1B-751207CDD33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204" y="886034"/>
            <a:ext cx="1646271" cy="1106088"/>
          </a:xfrm>
          <a:prstGeom prst="rect">
            <a:avLst/>
          </a:prstGeom>
        </p:spPr>
      </p:pic>
      <p:pic>
        <p:nvPicPr>
          <p:cNvPr id="47" name="Picture 46" descr="A drawing of a room&#10;&#10;Description automatically generated with medium confidence">
            <a:extLst>
              <a:ext uri="{FF2B5EF4-FFF2-40B4-BE49-F238E27FC236}">
                <a16:creationId xmlns:a16="http://schemas.microsoft.com/office/drawing/2014/main" id="{F4EEB067-A39D-4DB3-8EAE-16A19F03E3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625" y="2195428"/>
            <a:ext cx="5223606" cy="3264753"/>
          </a:xfrm>
          <a:prstGeom prst="rect">
            <a:avLst/>
          </a:prstGeom>
        </p:spPr>
      </p:pic>
      <p:pic>
        <p:nvPicPr>
          <p:cNvPr id="48" name="Picture 47" descr="A grey rectangular object with a blue light&#10;&#10;Description automatically generated with medium confidence">
            <a:extLst>
              <a:ext uri="{FF2B5EF4-FFF2-40B4-BE49-F238E27FC236}">
                <a16:creationId xmlns:a16="http://schemas.microsoft.com/office/drawing/2014/main" id="{6157B7AA-A8ED-F31C-EA20-78F04FD3B91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4404" y="4002399"/>
            <a:ext cx="1850358" cy="1254480"/>
          </a:xfrm>
          <a:prstGeom prst="rect">
            <a:avLst/>
          </a:prstGeom>
        </p:spPr>
      </p:pic>
      <p:pic>
        <p:nvPicPr>
          <p:cNvPr id="49" name="Picture 48" descr="A drawing of a building&#10;&#10;Description automatically generated">
            <a:extLst>
              <a:ext uri="{FF2B5EF4-FFF2-40B4-BE49-F238E27FC236}">
                <a16:creationId xmlns:a16="http://schemas.microsoft.com/office/drawing/2014/main" id="{8A5658C4-8017-553F-DFFE-6077F41ACA0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46" y="1792722"/>
            <a:ext cx="2031340" cy="1225480"/>
          </a:xfrm>
          <a:prstGeom prst="rect">
            <a:avLst/>
          </a:prstGeom>
        </p:spPr>
      </p:pic>
      <p:pic>
        <p:nvPicPr>
          <p:cNvPr id="50" name="Picture 49" descr="A close-up of a building&#10;&#10;Description automatically generated">
            <a:extLst>
              <a:ext uri="{FF2B5EF4-FFF2-40B4-BE49-F238E27FC236}">
                <a16:creationId xmlns:a16="http://schemas.microsoft.com/office/drawing/2014/main" id="{29980964-EBC0-3BC4-BB2D-4B9D31D8251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455" y="737308"/>
            <a:ext cx="1751519" cy="1136083"/>
          </a:xfrm>
          <a:prstGeom prst="rect">
            <a:avLst/>
          </a:prstGeom>
        </p:spPr>
      </p:pic>
      <p:pic>
        <p:nvPicPr>
          <p:cNvPr id="51" name="Picture 50" descr="A metal box with a roof&#10;&#10;Description automatically generated with medium confidence">
            <a:extLst>
              <a:ext uri="{FF2B5EF4-FFF2-40B4-BE49-F238E27FC236}">
                <a16:creationId xmlns:a16="http://schemas.microsoft.com/office/drawing/2014/main" id="{FFDEBF82-3BF7-F2CA-0245-4663AEAB80C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560" y="4217425"/>
            <a:ext cx="1314536" cy="997587"/>
          </a:xfrm>
          <a:prstGeom prst="rect">
            <a:avLst/>
          </a:prstGeom>
        </p:spPr>
      </p:pic>
      <p:sp>
        <p:nvSpPr>
          <p:cNvPr id="52" name="Rectangle: Rounded Corners 51">
            <a:hlinkClick r:id="rId12" action="ppaction://hlinksldjump" highlightClick="1">
              <a:snd r:embed="rId13" name="click.wav"/>
            </a:hlinkClick>
            <a:extLst>
              <a:ext uri="{FF2B5EF4-FFF2-40B4-BE49-F238E27FC236}">
                <a16:creationId xmlns:a16="http://schemas.microsoft.com/office/drawing/2014/main" id="{C2201FAA-6248-CF39-C6D6-8D5239D46B1D}"/>
              </a:ext>
            </a:extLst>
          </p:cNvPr>
          <p:cNvSpPr/>
          <p:nvPr/>
        </p:nvSpPr>
        <p:spPr>
          <a:xfrm>
            <a:off x="4514975" y="6230585"/>
            <a:ext cx="3040980" cy="461570"/>
          </a:xfrm>
          <a:prstGeom prst="roundRect">
            <a:avLst>
              <a:gd name="adj" fmla="val 50000"/>
            </a:avLst>
          </a:prstGeom>
          <a:solidFill>
            <a:srgbClr val="F6B0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Go back</a:t>
            </a:r>
          </a:p>
        </p:txBody>
      </p:sp>
      <p:pic>
        <p:nvPicPr>
          <p:cNvPr id="40" name="Content Placeholder 10" descr="A drawing of a box&#10;&#10;Description automatically generated">
            <a:extLst>
              <a:ext uri="{FF2B5EF4-FFF2-40B4-BE49-F238E27FC236}">
                <a16:creationId xmlns:a16="http://schemas.microsoft.com/office/drawing/2014/main" id="{839A5264-0A70-5E58-94C5-59E7749DCEC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668" y="780344"/>
            <a:ext cx="2136319" cy="758268"/>
          </a:xfrm>
          <a:prstGeom prst="rect">
            <a:avLst/>
          </a:prstGeom>
        </p:spPr>
      </p:pic>
      <p:pic>
        <p:nvPicPr>
          <p:cNvPr id="41" name="Picture 40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D9BA6C74-46C0-0E4F-4B23-E04D4EB86528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663" y="3259719"/>
            <a:ext cx="1588790" cy="100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378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7ADDBA-8B25-C5D7-0F61-6A0506F66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D3DE1E4-72CF-75D8-D5C5-9245956F0375}"/>
              </a:ext>
            </a:extLst>
          </p:cNvPr>
          <p:cNvSpPr/>
          <p:nvPr/>
        </p:nvSpPr>
        <p:spPr>
          <a:xfrm>
            <a:off x="0" y="0"/>
            <a:ext cx="12191999" cy="47943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88D7351-E5BC-691E-3F92-C7FCA2C7C876}"/>
              </a:ext>
            </a:extLst>
          </p:cNvPr>
          <p:cNvSpPr/>
          <p:nvPr/>
        </p:nvSpPr>
        <p:spPr>
          <a:xfrm>
            <a:off x="1034673" y="60512"/>
            <a:ext cx="2565779" cy="352679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SDG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76AB75A-FCFC-1769-F2B9-FFCBBB26F494}"/>
              </a:ext>
            </a:extLst>
          </p:cNvPr>
          <p:cNvSpPr/>
          <p:nvPr/>
        </p:nvSpPr>
        <p:spPr>
          <a:xfrm>
            <a:off x="4237104" y="65063"/>
            <a:ext cx="3040980" cy="332086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Solution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15734E9-4C21-68A5-7230-7236D3400F92}"/>
              </a:ext>
            </a:extLst>
          </p:cNvPr>
          <p:cNvSpPr/>
          <p:nvPr/>
        </p:nvSpPr>
        <p:spPr>
          <a:xfrm>
            <a:off x="764098" y="1402762"/>
            <a:ext cx="10660756" cy="4455914"/>
          </a:xfrm>
          <a:prstGeom prst="roundRect">
            <a:avLst>
              <a:gd name="adj" fmla="val 18450"/>
            </a:avLst>
          </a:prstGeom>
          <a:solidFill>
            <a:srgbClr val="F6B0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B69D11-CA42-DAF1-A39C-3F01DE5B44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36" t="36411" r="29814" b="37055"/>
          <a:stretch/>
        </p:blipFill>
        <p:spPr>
          <a:xfrm>
            <a:off x="1726417" y="2615020"/>
            <a:ext cx="8736118" cy="3055748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03CDBF-6062-4DEF-5333-7EE305FED6DD}"/>
              </a:ext>
            </a:extLst>
          </p:cNvPr>
          <p:cNvSpPr/>
          <p:nvPr/>
        </p:nvSpPr>
        <p:spPr>
          <a:xfrm>
            <a:off x="3609706" y="1688226"/>
            <a:ext cx="4295775" cy="590475"/>
          </a:xfrm>
          <a:prstGeom prst="roundRect">
            <a:avLst>
              <a:gd name="adj" fmla="val 35819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Selection of Graphite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5161FDD-17D0-2C6E-74D1-3B28B2F2C7E5}"/>
              </a:ext>
            </a:extLst>
          </p:cNvPr>
          <p:cNvSpPr/>
          <p:nvPr/>
        </p:nvSpPr>
        <p:spPr>
          <a:xfrm>
            <a:off x="7622787" y="75255"/>
            <a:ext cx="4224508" cy="332086"/>
          </a:xfrm>
          <a:prstGeom prst="roundRect">
            <a:avLst>
              <a:gd name="adj" fmla="val 50000"/>
            </a:avLst>
          </a:prstGeom>
          <a:solidFill>
            <a:srgbClr val="F6B0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Prototype &amp; Analysis</a:t>
            </a:r>
          </a:p>
        </p:txBody>
      </p:sp>
    </p:spTree>
    <p:extLst>
      <p:ext uri="{BB962C8B-B14F-4D97-AF65-F5344CB8AC3E}">
        <p14:creationId xmlns:p14="http://schemas.microsoft.com/office/powerpoint/2010/main" val="1777882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8BE95-59B7-891D-F659-BA4AB169D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DFB873C-32D6-9D50-B445-34CB6E7754BE}"/>
              </a:ext>
            </a:extLst>
          </p:cNvPr>
          <p:cNvSpPr/>
          <p:nvPr/>
        </p:nvSpPr>
        <p:spPr>
          <a:xfrm>
            <a:off x="764098" y="1402762"/>
            <a:ext cx="10660756" cy="4455914"/>
          </a:xfrm>
          <a:prstGeom prst="roundRect">
            <a:avLst>
              <a:gd name="adj" fmla="val 18450"/>
            </a:avLst>
          </a:prstGeom>
          <a:solidFill>
            <a:srgbClr val="F6B0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BF28988-AC3A-BD1E-D783-BCC904E144CC}"/>
              </a:ext>
            </a:extLst>
          </p:cNvPr>
          <p:cNvSpPr/>
          <p:nvPr/>
        </p:nvSpPr>
        <p:spPr>
          <a:xfrm>
            <a:off x="1795431" y="1751235"/>
            <a:ext cx="8598090" cy="590475"/>
          </a:xfrm>
          <a:prstGeom prst="roundRect">
            <a:avLst>
              <a:gd name="adj" fmla="val 35819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/>
                <a:latin typeface="Aptos Display,Bold"/>
              </a:rPr>
              <a:t>Comparison of CO₂ Emissions and Recycling Efficiency Across Energy Sources</a:t>
            </a:r>
            <a:endParaRPr lang="en-US" sz="3600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2BE048-BE9F-4ED7-82E8-E20E2B92DA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090" t="37383" r="29366" b="45322"/>
          <a:stretch/>
        </p:blipFill>
        <p:spPr>
          <a:xfrm>
            <a:off x="1718840" y="3251663"/>
            <a:ext cx="8754320" cy="195477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284363D-4591-574A-377F-78679B18A92E}"/>
              </a:ext>
            </a:extLst>
          </p:cNvPr>
          <p:cNvSpPr/>
          <p:nvPr/>
        </p:nvSpPr>
        <p:spPr>
          <a:xfrm>
            <a:off x="0" y="0"/>
            <a:ext cx="12191999" cy="47943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3DCCDBE-CBB0-937D-E84A-DB0BBCCD53F2}"/>
              </a:ext>
            </a:extLst>
          </p:cNvPr>
          <p:cNvSpPr/>
          <p:nvPr/>
        </p:nvSpPr>
        <p:spPr>
          <a:xfrm>
            <a:off x="1034673" y="60512"/>
            <a:ext cx="2565779" cy="352679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SDG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6E2CCF7-3AE7-AB91-DCAC-477D1886475A}"/>
              </a:ext>
            </a:extLst>
          </p:cNvPr>
          <p:cNvSpPr/>
          <p:nvPr/>
        </p:nvSpPr>
        <p:spPr>
          <a:xfrm>
            <a:off x="4237104" y="65063"/>
            <a:ext cx="3040980" cy="332086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Solution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1E52F87-ACCD-700B-82A4-DE8EE1660831}"/>
              </a:ext>
            </a:extLst>
          </p:cNvPr>
          <p:cNvSpPr/>
          <p:nvPr/>
        </p:nvSpPr>
        <p:spPr>
          <a:xfrm>
            <a:off x="7622787" y="75255"/>
            <a:ext cx="4224508" cy="332086"/>
          </a:xfrm>
          <a:prstGeom prst="roundRect">
            <a:avLst>
              <a:gd name="adj" fmla="val 50000"/>
            </a:avLst>
          </a:prstGeom>
          <a:solidFill>
            <a:srgbClr val="F6B0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Prototype &amp; Analysis</a:t>
            </a:r>
          </a:p>
        </p:txBody>
      </p:sp>
    </p:spTree>
    <p:extLst>
      <p:ext uri="{BB962C8B-B14F-4D97-AF65-F5344CB8AC3E}">
        <p14:creationId xmlns:p14="http://schemas.microsoft.com/office/powerpoint/2010/main" val="855188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894347-C9A9-4BFD-8A6D-05A2B0CDD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84ED281-4082-46F9-86EE-D78901367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"/>
            <a:ext cx="9379192" cy="4251280"/>
          </a:xfrm>
          <a:custGeom>
            <a:avLst/>
            <a:gdLst>
              <a:gd name="connsiteX0" fmla="*/ 9379192 w 9379192"/>
              <a:gd name="connsiteY0" fmla="*/ 3752527 h 3752527"/>
              <a:gd name="connsiteX1" fmla="*/ 3293459 w 9379192"/>
              <a:gd name="connsiteY1" fmla="*/ 3752527 h 3752527"/>
              <a:gd name="connsiteX2" fmla="*/ 3297156 w 9379192"/>
              <a:gd name="connsiteY2" fmla="*/ 3752055 h 3752527"/>
              <a:gd name="connsiteX3" fmla="*/ 3642095 w 9379192"/>
              <a:gd name="connsiteY3" fmla="*/ 3690141 h 3752527"/>
              <a:gd name="connsiteX4" fmla="*/ 2307659 w 9379192"/>
              <a:gd name="connsiteY4" fmla="*/ 3500267 h 3752527"/>
              <a:gd name="connsiteX5" fmla="*/ 2383194 w 9379192"/>
              <a:gd name="connsiteY5" fmla="*/ 3475501 h 3752527"/>
              <a:gd name="connsiteX6" fmla="*/ 2237161 w 9379192"/>
              <a:gd name="connsiteY6" fmla="*/ 3376437 h 3752527"/>
              <a:gd name="connsiteX7" fmla="*/ 1637924 w 9379192"/>
              <a:gd name="connsiteY7" fmla="*/ 3219585 h 3752527"/>
              <a:gd name="connsiteX8" fmla="*/ 2383194 w 9379192"/>
              <a:gd name="connsiteY8" fmla="*/ 2955415 h 3752527"/>
              <a:gd name="connsiteX9" fmla="*/ 1542249 w 9379192"/>
              <a:gd name="connsiteY9" fmla="*/ 2596307 h 3752527"/>
              <a:gd name="connsiteX10" fmla="*/ 1114221 w 9379192"/>
              <a:gd name="connsiteY10" fmla="*/ 2509625 h 3752527"/>
              <a:gd name="connsiteX11" fmla="*/ 2524191 w 9379192"/>
              <a:gd name="connsiteY11" fmla="*/ 2059708 h 3752527"/>
              <a:gd name="connsiteX12" fmla="*/ 238027 w 9379192"/>
              <a:gd name="connsiteY12" fmla="*/ 1836815 h 3752527"/>
              <a:gd name="connsiteX13" fmla="*/ 424343 w 9379192"/>
              <a:gd name="connsiteY13" fmla="*/ 1746006 h 3752527"/>
              <a:gd name="connsiteX14" fmla="*/ 1844384 w 9379192"/>
              <a:gd name="connsiteY14" fmla="*/ 1770772 h 3752527"/>
              <a:gd name="connsiteX15" fmla="*/ 2081058 w 9379192"/>
              <a:gd name="connsiteY15" fmla="*/ 1700602 h 3752527"/>
              <a:gd name="connsiteX16" fmla="*/ 1844384 w 9379192"/>
              <a:gd name="connsiteY16" fmla="*/ 1589154 h 3752527"/>
              <a:gd name="connsiteX17" fmla="*/ 922869 w 9379192"/>
              <a:gd name="connsiteY17" fmla="*/ 1506601 h 3752527"/>
              <a:gd name="connsiteX18" fmla="*/ 681160 w 9379192"/>
              <a:gd name="connsiteY18" fmla="*/ 1320855 h 3752527"/>
              <a:gd name="connsiteX19" fmla="*/ 273276 w 9379192"/>
              <a:gd name="connsiteY19" fmla="*/ 1106216 h 3752527"/>
              <a:gd name="connsiteX20" fmla="*/ 555269 w 9379192"/>
              <a:gd name="connsiteY20" fmla="*/ 928727 h 3752527"/>
              <a:gd name="connsiteX21" fmla="*/ 97029 w 9379192"/>
              <a:gd name="connsiteY21" fmla="*/ 664555 h 3752527"/>
              <a:gd name="connsiteX22" fmla="*/ 227955 w 9379192"/>
              <a:gd name="connsiteY22" fmla="*/ 317831 h 3752527"/>
              <a:gd name="connsiteX23" fmla="*/ 998402 w 9379192"/>
              <a:gd name="connsiteY23" fmla="*/ 235277 h 3752527"/>
              <a:gd name="connsiteX24" fmla="*/ 2030701 w 9379192"/>
              <a:gd name="connsiteY24" fmla="*/ 115575 h 3752527"/>
              <a:gd name="connsiteX25" fmla="*/ 3068036 w 9379192"/>
              <a:gd name="connsiteY25" fmla="*/ 12383 h 3752527"/>
              <a:gd name="connsiteX26" fmla="*/ 4105370 w 9379192"/>
              <a:gd name="connsiteY26" fmla="*/ 12383 h 3752527"/>
              <a:gd name="connsiteX27" fmla="*/ 4402472 w 9379192"/>
              <a:gd name="connsiteY27" fmla="*/ 20638 h 3752527"/>
              <a:gd name="connsiteX28" fmla="*/ 4407507 w 9379192"/>
              <a:gd name="connsiteY28" fmla="*/ 20638 h 3752527"/>
              <a:gd name="connsiteX29" fmla="*/ 5696622 w 9379192"/>
              <a:gd name="connsiteY29" fmla="*/ 57788 h 3752527"/>
              <a:gd name="connsiteX30" fmla="*/ 6175004 w 9379192"/>
              <a:gd name="connsiteY30" fmla="*/ 61915 h 3752527"/>
              <a:gd name="connsiteX31" fmla="*/ 7212339 w 9379192"/>
              <a:gd name="connsiteY31" fmla="*/ 66042 h 3752527"/>
              <a:gd name="connsiteX32" fmla="*/ 8244638 w 9379192"/>
              <a:gd name="connsiteY32" fmla="*/ 49532 h 3752527"/>
              <a:gd name="connsiteX33" fmla="*/ 9292044 w 9379192"/>
              <a:gd name="connsiteY33" fmla="*/ 0 h 3752527"/>
              <a:gd name="connsiteX34" fmla="*/ 9379192 w 9379192"/>
              <a:gd name="connsiteY34" fmla="*/ 2762 h 3752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379192" h="3752527">
                <a:moveTo>
                  <a:pt x="9379192" y="3752527"/>
                </a:moveTo>
                <a:lnTo>
                  <a:pt x="3293459" y="3752527"/>
                </a:lnTo>
                <a:lnTo>
                  <a:pt x="3297156" y="3752055"/>
                </a:lnTo>
                <a:cubicBezTo>
                  <a:pt x="3412975" y="3736577"/>
                  <a:pt x="3551454" y="3714906"/>
                  <a:pt x="3642095" y="3690141"/>
                </a:cubicBezTo>
                <a:cubicBezTo>
                  <a:pt x="3380244" y="3686012"/>
                  <a:pt x="2347945" y="3529162"/>
                  <a:pt x="2307659" y="3500267"/>
                </a:cubicBezTo>
                <a:cubicBezTo>
                  <a:pt x="2327803" y="3492012"/>
                  <a:pt x="2358017" y="3483757"/>
                  <a:pt x="2383194" y="3475501"/>
                </a:cubicBezTo>
                <a:cubicBezTo>
                  <a:pt x="2327803" y="3450736"/>
                  <a:pt x="2282482" y="3421842"/>
                  <a:pt x="2237161" y="3376437"/>
                </a:cubicBezTo>
                <a:cubicBezTo>
                  <a:pt x="2091129" y="3223714"/>
                  <a:pt x="1844384" y="3277374"/>
                  <a:pt x="1637924" y="3219585"/>
                </a:cubicBezTo>
                <a:cubicBezTo>
                  <a:pt x="1768850" y="2897627"/>
                  <a:pt x="2116307" y="3017329"/>
                  <a:pt x="2383194" y="2955415"/>
                </a:cubicBezTo>
                <a:cubicBezTo>
                  <a:pt x="1683245" y="2765541"/>
                  <a:pt x="1819207" y="2666477"/>
                  <a:pt x="1542249" y="2596307"/>
                </a:cubicBezTo>
                <a:cubicBezTo>
                  <a:pt x="1194791" y="2509625"/>
                  <a:pt x="1114221" y="2509625"/>
                  <a:pt x="1114221" y="2509625"/>
                </a:cubicBezTo>
                <a:cubicBezTo>
                  <a:pt x="1522105" y="2245455"/>
                  <a:pt x="2010559" y="2530264"/>
                  <a:pt x="2524191" y="2059708"/>
                </a:cubicBezTo>
                <a:cubicBezTo>
                  <a:pt x="2030701" y="1993667"/>
                  <a:pt x="555269" y="1960645"/>
                  <a:pt x="238027" y="1836815"/>
                </a:cubicBezTo>
                <a:cubicBezTo>
                  <a:pt x="358880" y="1882219"/>
                  <a:pt x="368952" y="1746006"/>
                  <a:pt x="424343" y="1746006"/>
                </a:cubicBezTo>
                <a:cubicBezTo>
                  <a:pt x="892655" y="1741879"/>
                  <a:pt x="1371037" y="1820305"/>
                  <a:pt x="1844384" y="1770772"/>
                </a:cubicBezTo>
                <a:cubicBezTo>
                  <a:pt x="1929989" y="1766645"/>
                  <a:pt x="2065951" y="1803793"/>
                  <a:pt x="2081058" y="1700602"/>
                </a:cubicBezTo>
                <a:cubicBezTo>
                  <a:pt x="2096164" y="1572644"/>
                  <a:pt x="1919919" y="1601537"/>
                  <a:pt x="1844384" y="1589154"/>
                </a:cubicBezTo>
                <a:cubicBezTo>
                  <a:pt x="1537212" y="1547877"/>
                  <a:pt x="1235076" y="1531367"/>
                  <a:pt x="922869" y="1506601"/>
                </a:cubicBezTo>
                <a:cubicBezTo>
                  <a:pt x="791943" y="1494218"/>
                  <a:pt x="630804" y="1518984"/>
                  <a:pt x="681160" y="1320855"/>
                </a:cubicBezTo>
                <a:cubicBezTo>
                  <a:pt x="640874" y="1130983"/>
                  <a:pt x="399166" y="1197025"/>
                  <a:pt x="273276" y="1106216"/>
                </a:cubicBezTo>
                <a:cubicBezTo>
                  <a:pt x="333703" y="998897"/>
                  <a:pt x="504913" y="1073196"/>
                  <a:pt x="555269" y="928727"/>
                </a:cubicBezTo>
                <a:cubicBezTo>
                  <a:pt x="313560" y="974131"/>
                  <a:pt x="338738" y="660428"/>
                  <a:pt x="97029" y="664555"/>
                </a:cubicBezTo>
                <a:cubicBezTo>
                  <a:pt x="-104395" y="478810"/>
                  <a:pt x="41638" y="388001"/>
                  <a:pt x="227955" y="317831"/>
                </a:cubicBezTo>
                <a:cubicBezTo>
                  <a:pt x="469664" y="231150"/>
                  <a:pt x="736551" y="251788"/>
                  <a:pt x="998402" y="235277"/>
                </a:cubicBezTo>
                <a:cubicBezTo>
                  <a:pt x="1345860" y="198128"/>
                  <a:pt x="1678209" y="111447"/>
                  <a:pt x="2030701" y="115575"/>
                </a:cubicBezTo>
                <a:cubicBezTo>
                  <a:pt x="2363052" y="28893"/>
                  <a:pt x="2730650" y="123829"/>
                  <a:pt x="3068036" y="12383"/>
                </a:cubicBezTo>
                <a:cubicBezTo>
                  <a:pt x="3410457" y="12383"/>
                  <a:pt x="3757914" y="12383"/>
                  <a:pt x="4105370" y="12383"/>
                </a:cubicBezTo>
                <a:cubicBezTo>
                  <a:pt x="4206084" y="16510"/>
                  <a:pt x="4301759" y="16510"/>
                  <a:pt x="4402472" y="20638"/>
                </a:cubicBezTo>
                <a:cubicBezTo>
                  <a:pt x="4402472" y="20638"/>
                  <a:pt x="4407507" y="20638"/>
                  <a:pt x="4407507" y="20638"/>
                </a:cubicBezTo>
                <a:cubicBezTo>
                  <a:pt x="4840570" y="33022"/>
                  <a:pt x="5268596" y="41276"/>
                  <a:pt x="5696622" y="57788"/>
                </a:cubicBezTo>
                <a:cubicBezTo>
                  <a:pt x="5857761" y="57788"/>
                  <a:pt x="6013864" y="61915"/>
                  <a:pt x="6175004" y="61915"/>
                </a:cubicBezTo>
                <a:cubicBezTo>
                  <a:pt x="6517425" y="82553"/>
                  <a:pt x="6864883" y="94936"/>
                  <a:pt x="7212339" y="66042"/>
                </a:cubicBezTo>
                <a:cubicBezTo>
                  <a:pt x="7559796" y="90809"/>
                  <a:pt x="7897182" y="74298"/>
                  <a:pt x="8244638" y="49532"/>
                </a:cubicBezTo>
                <a:cubicBezTo>
                  <a:pt x="8597130" y="78426"/>
                  <a:pt x="8944587" y="37149"/>
                  <a:pt x="9292044" y="0"/>
                </a:cubicBezTo>
                <a:lnTo>
                  <a:pt x="9379192" y="2762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31D9B7-48AB-4407-A9E8-13391FCB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9902" flipV="1">
            <a:off x="5210629" y="4242714"/>
            <a:ext cx="7104297" cy="3137347"/>
          </a:xfrm>
          <a:custGeom>
            <a:avLst/>
            <a:gdLst>
              <a:gd name="connsiteX0" fmla="*/ 6772629 w 7104297"/>
              <a:gd name="connsiteY0" fmla="*/ 3137347 h 3137347"/>
              <a:gd name="connsiteX1" fmla="*/ 7104297 w 7104297"/>
              <a:gd name="connsiteY1" fmla="*/ 1081624 h 3137347"/>
              <a:gd name="connsiteX2" fmla="*/ 400225 w 7104297"/>
              <a:gd name="connsiteY2" fmla="*/ 0 h 3137347"/>
              <a:gd name="connsiteX3" fmla="*/ 277738 w 7104297"/>
              <a:gd name="connsiteY3" fmla="*/ 5048 h 3137347"/>
              <a:gd name="connsiteX4" fmla="*/ 0 w 7104297"/>
              <a:gd name="connsiteY4" fmla="*/ 23585 h 3137347"/>
              <a:gd name="connsiteX5" fmla="*/ 296410 w 7104297"/>
              <a:gd name="connsiteY5" fmla="*/ 136472 h 3137347"/>
              <a:gd name="connsiteX6" fmla="*/ 396403 w 7104297"/>
              <a:gd name="connsiteY6" fmla="*/ 445861 h 3137347"/>
              <a:gd name="connsiteX7" fmla="*/ 760665 w 7104297"/>
              <a:gd name="connsiteY7" fmla="*/ 621461 h 3137347"/>
              <a:gd name="connsiteX8" fmla="*/ 996368 w 7104297"/>
              <a:gd name="connsiteY8" fmla="*/ 684176 h 3137347"/>
              <a:gd name="connsiteX9" fmla="*/ 1535617 w 7104297"/>
              <a:gd name="connsiteY9" fmla="*/ 776157 h 3137347"/>
              <a:gd name="connsiteX10" fmla="*/ 1614185 w 7104297"/>
              <a:gd name="connsiteY10" fmla="*/ 926671 h 3137347"/>
              <a:gd name="connsiteX11" fmla="*/ 1682037 w 7104297"/>
              <a:gd name="connsiteY11" fmla="*/ 1093909 h 3137347"/>
              <a:gd name="connsiteX12" fmla="*/ 1824886 w 7104297"/>
              <a:gd name="connsiteY12" fmla="*/ 1202614 h 3137347"/>
              <a:gd name="connsiteX13" fmla="*/ 714243 w 7104297"/>
              <a:gd name="connsiteY13" fmla="*/ 1185890 h 3137347"/>
              <a:gd name="connsiteX14" fmla="*/ 1967733 w 7104297"/>
              <a:gd name="connsiteY14" fmla="*/ 1537090 h 3137347"/>
              <a:gd name="connsiteX15" fmla="*/ 1857026 w 7104297"/>
              <a:gd name="connsiteY15" fmla="*/ 1675062 h 3137347"/>
              <a:gd name="connsiteX16" fmla="*/ 2542697 w 7104297"/>
              <a:gd name="connsiteY16" fmla="*/ 1863205 h 3137347"/>
              <a:gd name="connsiteX17" fmla="*/ 2174863 w 7104297"/>
              <a:gd name="connsiteY17" fmla="*/ 1884109 h 3137347"/>
              <a:gd name="connsiteX18" fmla="*/ 4314015 w 7104297"/>
              <a:gd name="connsiteY18" fmla="*/ 2670128 h 3137347"/>
              <a:gd name="connsiteX19" fmla="*/ 5430784 w 7104297"/>
              <a:gd name="connsiteY19" fmla="*/ 2889725 h 3137347"/>
              <a:gd name="connsiteX20" fmla="*/ 6613344 w 7104297"/>
              <a:gd name="connsiteY20" fmla="*/ 3108822 h 3137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104297" h="3137347">
                <a:moveTo>
                  <a:pt x="6772629" y="3137347"/>
                </a:moveTo>
                <a:lnTo>
                  <a:pt x="7104297" y="1081624"/>
                </a:lnTo>
                <a:lnTo>
                  <a:pt x="400225" y="0"/>
                </a:lnTo>
                <a:lnTo>
                  <a:pt x="277738" y="5048"/>
                </a:lnTo>
                <a:cubicBezTo>
                  <a:pt x="185423" y="9801"/>
                  <a:pt x="92851" y="15745"/>
                  <a:pt x="0" y="23585"/>
                </a:cubicBezTo>
                <a:cubicBezTo>
                  <a:pt x="96424" y="149013"/>
                  <a:pt x="221416" y="44490"/>
                  <a:pt x="296410" y="136472"/>
                </a:cubicBezTo>
                <a:cubicBezTo>
                  <a:pt x="224986" y="328795"/>
                  <a:pt x="253557" y="433318"/>
                  <a:pt x="396403" y="445861"/>
                </a:cubicBezTo>
                <a:cubicBezTo>
                  <a:pt x="535682" y="458403"/>
                  <a:pt x="685672" y="391507"/>
                  <a:pt x="760665" y="621461"/>
                </a:cubicBezTo>
                <a:cubicBezTo>
                  <a:pt x="782093" y="692537"/>
                  <a:pt x="914229" y="671633"/>
                  <a:pt x="996368" y="684176"/>
                </a:cubicBezTo>
                <a:cubicBezTo>
                  <a:pt x="1174926" y="713442"/>
                  <a:pt x="1364202" y="684176"/>
                  <a:pt x="1535617" y="776157"/>
                </a:cubicBezTo>
                <a:cubicBezTo>
                  <a:pt x="1603471" y="809604"/>
                  <a:pt x="1649896" y="834690"/>
                  <a:pt x="1614185" y="926671"/>
                </a:cubicBezTo>
                <a:cubicBezTo>
                  <a:pt x="1578472" y="1022833"/>
                  <a:pt x="1624898" y="1056279"/>
                  <a:pt x="1682037" y="1093909"/>
                </a:cubicBezTo>
                <a:cubicBezTo>
                  <a:pt x="1724892" y="1123175"/>
                  <a:pt x="1789173" y="1114814"/>
                  <a:pt x="1824886" y="1202614"/>
                </a:cubicBezTo>
                <a:cubicBezTo>
                  <a:pt x="1449909" y="1190070"/>
                  <a:pt x="1085647" y="1118994"/>
                  <a:pt x="714243" y="1185890"/>
                </a:cubicBezTo>
                <a:cubicBezTo>
                  <a:pt x="1121358" y="1353128"/>
                  <a:pt x="1567759" y="1344765"/>
                  <a:pt x="1967733" y="1537090"/>
                </a:cubicBezTo>
                <a:cubicBezTo>
                  <a:pt x="1953448" y="1603986"/>
                  <a:pt x="1860597" y="1574718"/>
                  <a:pt x="1857026" y="1675062"/>
                </a:cubicBezTo>
                <a:cubicBezTo>
                  <a:pt x="2067727" y="1779586"/>
                  <a:pt x="2321284" y="1708508"/>
                  <a:pt x="2542697" y="1863205"/>
                </a:cubicBezTo>
                <a:cubicBezTo>
                  <a:pt x="2414134" y="1934281"/>
                  <a:pt x="2296285" y="1817213"/>
                  <a:pt x="2174863" y="1884109"/>
                </a:cubicBezTo>
                <a:cubicBezTo>
                  <a:pt x="2214147" y="1984452"/>
                  <a:pt x="3992607" y="2603233"/>
                  <a:pt x="4314015" y="2670128"/>
                </a:cubicBezTo>
                <a:cubicBezTo>
                  <a:pt x="4559090" y="2721868"/>
                  <a:pt x="4976921" y="2803592"/>
                  <a:pt x="5430784" y="2889725"/>
                </a:cubicBezTo>
                <a:cubicBezTo>
                  <a:pt x="5827914" y="2965093"/>
                  <a:pt x="6252633" y="3043836"/>
                  <a:pt x="6613344" y="3108822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02901F-DC93-61D6-B8E8-5723C89F2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365" y="-2522233"/>
            <a:ext cx="6696453" cy="364367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i="1" dirty="0"/>
              <a:t>Table of contents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D9EB238-A201-4905-8F5E-849210012E3A}"/>
              </a:ext>
            </a:extLst>
          </p:cNvPr>
          <p:cNvSpPr/>
          <p:nvPr/>
        </p:nvSpPr>
        <p:spPr>
          <a:xfrm>
            <a:off x="1318260" y="1478280"/>
            <a:ext cx="2232660" cy="740146"/>
          </a:xfrm>
          <a:prstGeom prst="roundRect">
            <a:avLst>
              <a:gd name="adj" fmla="val 3581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SDG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830C072-2499-9046-FB2B-86B0200341F0}"/>
              </a:ext>
            </a:extLst>
          </p:cNvPr>
          <p:cNvSpPr/>
          <p:nvPr/>
        </p:nvSpPr>
        <p:spPr>
          <a:xfrm>
            <a:off x="3829787" y="1478280"/>
            <a:ext cx="2232660" cy="740146"/>
          </a:xfrm>
          <a:prstGeom prst="roundRect">
            <a:avLst>
              <a:gd name="adj" fmla="val 3581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Solution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35A203-99A9-D6BA-FF1A-099FCABD256D}"/>
              </a:ext>
            </a:extLst>
          </p:cNvPr>
          <p:cNvSpPr/>
          <p:nvPr/>
        </p:nvSpPr>
        <p:spPr>
          <a:xfrm>
            <a:off x="1577340" y="2109734"/>
            <a:ext cx="167640" cy="37964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12DE7B12-1315-D598-BDF2-132FFB13335F}"/>
              </a:ext>
            </a:extLst>
          </p:cNvPr>
          <p:cNvSpPr/>
          <p:nvPr/>
        </p:nvSpPr>
        <p:spPr>
          <a:xfrm>
            <a:off x="1744980" y="2498867"/>
            <a:ext cx="414020" cy="200728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695BFB-C0C6-8323-1E92-34DF4A90A30F}"/>
              </a:ext>
            </a:extLst>
          </p:cNvPr>
          <p:cNvSpPr txBox="1"/>
          <p:nvPr/>
        </p:nvSpPr>
        <p:spPr>
          <a:xfrm>
            <a:off x="2159000" y="2405102"/>
            <a:ext cx="147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28EA6"/>
                </a:solidFill>
              </a:rPr>
              <a:t>The problem</a:t>
            </a:r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3902954A-4ECB-6F6F-6C61-96C32F3794F2}"/>
              </a:ext>
            </a:extLst>
          </p:cNvPr>
          <p:cNvSpPr/>
          <p:nvPr/>
        </p:nvSpPr>
        <p:spPr>
          <a:xfrm>
            <a:off x="1734820" y="3619393"/>
            <a:ext cx="414020" cy="200728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41B8A4-B655-2376-2821-3EBC17C32B2D}"/>
              </a:ext>
            </a:extLst>
          </p:cNvPr>
          <p:cNvSpPr txBox="1"/>
          <p:nvPr/>
        </p:nvSpPr>
        <p:spPr>
          <a:xfrm>
            <a:off x="2148840" y="3525628"/>
            <a:ext cx="147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28EA6"/>
                </a:solidFill>
              </a:rPr>
              <a:t>Disadvantages of the present solutions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A25901-F0CB-34E3-4CF1-96330068B0D0}"/>
              </a:ext>
            </a:extLst>
          </p:cNvPr>
          <p:cNvSpPr/>
          <p:nvPr/>
        </p:nvSpPr>
        <p:spPr>
          <a:xfrm>
            <a:off x="4074695" y="2085459"/>
            <a:ext cx="167640" cy="37964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E88E93CE-2712-5F4C-8796-D5301DCB3A4F}"/>
              </a:ext>
            </a:extLst>
          </p:cNvPr>
          <p:cNvSpPr/>
          <p:nvPr/>
        </p:nvSpPr>
        <p:spPr>
          <a:xfrm>
            <a:off x="4242335" y="2504088"/>
            <a:ext cx="414020" cy="200728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87CCD3-B055-7596-428B-3D3ABC6B476A}"/>
              </a:ext>
            </a:extLst>
          </p:cNvPr>
          <p:cNvSpPr txBox="1"/>
          <p:nvPr/>
        </p:nvSpPr>
        <p:spPr>
          <a:xfrm>
            <a:off x="4656355" y="2410323"/>
            <a:ext cx="147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28EA6"/>
                </a:solidFill>
              </a:rPr>
              <a:t>Selected solution and prototype</a:t>
            </a:r>
          </a:p>
        </p:txBody>
      </p:sp>
      <p:sp>
        <p:nvSpPr>
          <p:cNvPr id="27" name="Arrow: Pentagon 26">
            <a:extLst>
              <a:ext uri="{FF2B5EF4-FFF2-40B4-BE49-F238E27FC236}">
                <a16:creationId xmlns:a16="http://schemas.microsoft.com/office/drawing/2014/main" id="{5C84E417-7C9B-D747-42B5-2BC1F8653A0A}"/>
              </a:ext>
            </a:extLst>
          </p:cNvPr>
          <p:cNvSpPr/>
          <p:nvPr/>
        </p:nvSpPr>
        <p:spPr>
          <a:xfrm>
            <a:off x="6670575" y="2522425"/>
            <a:ext cx="414020" cy="200728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9CEE22-B7F7-2E1F-D578-C1AB35ED160B}"/>
              </a:ext>
            </a:extLst>
          </p:cNvPr>
          <p:cNvSpPr txBox="1"/>
          <p:nvPr/>
        </p:nvSpPr>
        <p:spPr>
          <a:xfrm>
            <a:off x="7084595" y="2428660"/>
            <a:ext cx="147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28EA6"/>
                </a:solidFill>
              </a:rPr>
              <a:t>Analysis and results</a:t>
            </a:r>
          </a:p>
        </p:txBody>
      </p:sp>
      <p:sp>
        <p:nvSpPr>
          <p:cNvPr id="29" name="Arrow: Pentagon 28">
            <a:extLst>
              <a:ext uri="{FF2B5EF4-FFF2-40B4-BE49-F238E27FC236}">
                <a16:creationId xmlns:a16="http://schemas.microsoft.com/office/drawing/2014/main" id="{F0DB5633-B086-226C-3B44-DAB83451B188}"/>
              </a:ext>
            </a:extLst>
          </p:cNvPr>
          <p:cNvSpPr/>
          <p:nvPr/>
        </p:nvSpPr>
        <p:spPr>
          <a:xfrm>
            <a:off x="6660415" y="3642951"/>
            <a:ext cx="414020" cy="200728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923A44-4B0D-0061-EC99-CD054AC82B02}"/>
              </a:ext>
            </a:extLst>
          </p:cNvPr>
          <p:cNvSpPr txBox="1"/>
          <p:nvPr/>
        </p:nvSpPr>
        <p:spPr>
          <a:xfrm>
            <a:off x="7074435" y="3549186"/>
            <a:ext cx="147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28EA6"/>
                </a:solidFill>
              </a:rPr>
              <a:t>Future work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7CAB638-8FE5-0FDD-40D6-BC5ED136751E}"/>
              </a:ext>
            </a:extLst>
          </p:cNvPr>
          <p:cNvSpPr/>
          <p:nvPr/>
        </p:nvSpPr>
        <p:spPr>
          <a:xfrm>
            <a:off x="6248400" y="1478280"/>
            <a:ext cx="2232660" cy="740146"/>
          </a:xfrm>
          <a:prstGeom prst="roundRect">
            <a:avLst>
              <a:gd name="adj" fmla="val 3581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Prototype &amp; Analysis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68D375-0FC0-3D4F-449E-91CAAB562204}"/>
              </a:ext>
            </a:extLst>
          </p:cNvPr>
          <p:cNvSpPr/>
          <p:nvPr/>
        </p:nvSpPr>
        <p:spPr>
          <a:xfrm>
            <a:off x="6503301" y="2042254"/>
            <a:ext cx="167640" cy="37964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Pentagon 40">
            <a:extLst>
              <a:ext uri="{FF2B5EF4-FFF2-40B4-BE49-F238E27FC236}">
                <a16:creationId xmlns:a16="http://schemas.microsoft.com/office/drawing/2014/main" id="{9883C503-558E-8EE5-4E7F-703F00E158B3}"/>
              </a:ext>
            </a:extLst>
          </p:cNvPr>
          <p:cNvSpPr/>
          <p:nvPr/>
        </p:nvSpPr>
        <p:spPr>
          <a:xfrm>
            <a:off x="4242335" y="4012283"/>
            <a:ext cx="414020" cy="200728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9B4C01B-5C2B-E73B-0393-827B215E80BE}"/>
              </a:ext>
            </a:extLst>
          </p:cNvPr>
          <p:cNvSpPr txBox="1"/>
          <p:nvPr/>
        </p:nvSpPr>
        <p:spPr>
          <a:xfrm>
            <a:off x="4656355" y="3918518"/>
            <a:ext cx="147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28EA6"/>
                </a:solidFill>
              </a:rPr>
              <a:t>3D modeling </a:t>
            </a:r>
          </a:p>
        </p:txBody>
      </p:sp>
      <p:sp>
        <p:nvSpPr>
          <p:cNvPr id="43" name="Arrow: Pentagon 42">
            <a:extLst>
              <a:ext uri="{FF2B5EF4-FFF2-40B4-BE49-F238E27FC236}">
                <a16:creationId xmlns:a16="http://schemas.microsoft.com/office/drawing/2014/main" id="{2747A382-845E-87E4-9DE8-09AC7BCCEA2A}"/>
              </a:ext>
            </a:extLst>
          </p:cNvPr>
          <p:cNvSpPr/>
          <p:nvPr/>
        </p:nvSpPr>
        <p:spPr>
          <a:xfrm>
            <a:off x="4222198" y="5011316"/>
            <a:ext cx="414020" cy="200728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B8CC0E6-A3F5-CDB3-5E6A-E31E9B98BEC7}"/>
              </a:ext>
            </a:extLst>
          </p:cNvPr>
          <p:cNvSpPr txBox="1"/>
          <p:nvPr/>
        </p:nvSpPr>
        <p:spPr>
          <a:xfrm>
            <a:off x="4636218" y="4944847"/>
            <a:ext cx="1612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28EA6"/>
                </a:solidFill>
              </a:rPr>
              <a:t>Mechanism</a:t>
            </a:r>
          </a:p>
        </p:txBody>
      </p:sp>
    </p:spTree>
    <p:extLst>
      <p:ext uri="{BB962C8B-B14F-4D97-AF65-F5344CB8AC3E}">
        <p14:creationId xmlns:p14="http://schemas.microsoft.com/office/powerpoint/2010/main" val="30167167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2578E3-442D-895F-740F-6B265D5E1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AF79B4D-8AA5-63F3-2178-9D85809C3810}"/>
              </a:ext>
            </a:extLst>
          </p:cNvPr>
          <p:cNvSpPr/>
          <p:nvPr/>
        </p:nvSpPr>
        <p:spPr>
          <a:xfrm>
            <a:off x="764098" y="1402762"/>
            <a:ext cx="10660756" cy="4455914"/>
          </a:xfrm>
          <a:prstGeom prst="roundRect">
            <a:avLst>
              <a:gd name="adj" fmla="val 18450"/>
            </a:avLst>
          </a:prstGeom>
          <a:solidFill>
            <a:srgbClr val="F6B0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C93B192-FE4E-D82F-B522-D4196C17B402}"/>
              </a:ext>
            </a:extLst>
          </p:cNvPr>
          <p:cNvSpPr/>
          <p:nvPr/>
        </p:nvSpPr>
        <p:spPr>
          <a:xfrm>
            <a:off x="1795431" y="1751235"/>
            <a:ext cx="8598090" cy="590475"/>
          </a:xfrm>
          <a:prstGeom prst="roundRect">
            <a:avLst>
              <a:gd name="adj" fmla="val 35819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  <a:effectLst/>
                <a:latin typeface="Aptos Display,Bold"/>
              </a:rPr>
              <a:t>Environmental Impact Comparison Across Energy Sources</a:t>
            </a:r>
            <a:endParaRPr lang="en-US" sz="36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26D1E1-2408-348A-DF7F-070CBCA22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529" y="3758916"/>
            <a:ext cx="9281553" cy="151475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966F92D-7233-466F-20A0-A8B3A40E2843}"/>
              </a:ext>
            </a:extLst>
          </p:cNvPr>
          <p:cNvSpPr/>
          <p:nvPr/>
        </p:nvSpPr>
        <p:spPr>
          <a:xfrm>
            <a:off x="0" y="0"/>
            <a:ext cx="12191999" cy="47943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6B70582-B761-FF69-7698-44D8FC624AE6}"/>
              </a:ext>
            </a:extLst>
          </p:cNvPr>
          <p:cNvSpPr/>
          <p:nvPr/>
        </p:nvSpPr>
        <p:spPr>
          <a:xfrm>
            <a:off x="1034673" y="60512"/>
            <a:ext cx="2565779" cy="352679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SDG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AC40592-B8C3-7127-94BE-7569E25046B6}"/>
              </a:ext>
            </a:extLst>
          </p:cNvPr>
          <p:cNvSpPr/>
          <p:nvPr/>
        </p:nvSpPr>
        <p:spPr>
          <a:xfrm>
            <a:off x="4237104" y="65063"/>
            <a:ext cx="3040980" cy="332086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Solution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0D56BBD-33FF-3CD2-90DA-007597150774}"/>
              </a:ext>
            </a:extLst>
          </p:cNvPr>
          <p:cNvSpPr/>
          <p:nvPr/>
        </p:nvSpPr>
        <p:spPr>
          <a:xfrm>
            <a:off x="7622787" y="75255"/>
            <a:ext cx="4224508" cy="332086"/>
          </a:xfrm>
          <a:prstGeom prst="roundRect">
            <a:avLst>
              <a:gd name="adj" fmla="val 50000"/>
            </a:avLst>
          </a:prstGeom>
          <a:solidFill>
            <a:srgbClr val="F6B0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Prototype &amp; Analysis</a:t>
            </a:r>
          </a:p>
        </p:txBody>
      </p:sp>
    </p:spTree>
    <p:extLst>
      <p:ext uri="{BB962C8B-B14F-4D97-AF65-F5344CB8AC3E}">
        <p14:creationId xmlns:p14="http://schemas.microsoft.com/office/powerpoint/2010/main" val="2374916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379D66-C405-112D-7B41-E66B794EF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540D51-03A8-296C-F6E5-598D6DC5EFF5}"/>
              </a:ext>
            </a:extLst>
          </p:cNvPr>
          <p:cNvSpPr txBox="1"/>
          <p:nvPr/>
        </p:nvSpPr>
        <p:spPr>
          <a:xfrm>
            <a:off x="2827361" y="2647665"/>
            <a:ext cx="65372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F28EA6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55940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0EED73-1494-4E89-869B-E501A02B2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9D7A3A2-205A-4FD7-89D2-24FA8A54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934" y="0"/>
            <a:ext cx="11377066" cy="4001047"/>
          </a:xfrm>
          <a:custGeom>
            <a:avLst/>
            <a:gdLst>
              <a:gd name="connsiteX0" fmla="*/ 914840 w 11377066"/>
              <a:gd name="connsiteY0" fmla="*/ 0 h 3343806"/>
              <a:gd name="connsiteX1" fmla="*/ 11365513 w 11377066"/>
              <a:gd name="connsiteY1" fmla="*/ 0 h 3343806"/>
              <a:gd name="connsiteX2" fmla="*/ 11365513 w 11377066"/>
              <a:gd name="connsiteY2" fmla="*/ 846735 h 3343806"/>
              <a:gd name="connsiteX3" fmla="*/ 11050704 w 11377066"/>
              <a:gd name="connsiteY3" fmla="*/ 1046017 h 3343806"/>
              <a:gd name="connsiteX4" fmla="*/ 11195112 w 11377066"/>
              <a:gd name="connsiteY4" fmla="*/ 1103780 h 3343806"/>
              <a:gd name="connsiteX5" fmla="*/ 10553944 w 11377066"/>
              <a:gd name="connsiteY5" fmla="*/ 1441695 h 3343806"/>
              <a:gd name="connsiteX6" fmla="*/ 11148902 w 11377066"/>
              <a:gd name="connsiteY6" fmla="*/ 1383932 h 3343806"/>
              <a:gd name="connsiteX7" fmla="*/ 11117132 w 11377066"/>
              <a:gd name="connsiteY7" fmla="*/ 1430142 h 3343806"/>
              <a:gd name="connsiteX8" fmla="*/ 11085363 w 11377066"/>
              <a:gd name="connsiteY8" fmla="*/ 1476352 h 3343806"/>
              <a:gd name="connsiteX9" fmla="*/ 11365513 w 11377066"/>
              <a:gd name="connsiteY9" fmla="*/ 1447471 h 3343806"/>
              <a:gd name="connsiteX10" fmla="*/ 11365513 w 11377066"/>
              <a:gd name="connsiteY10" fmla="*/ 1496569 h 3343806"/>
              <a:gd name="connsiteX11" fmla="*/ 11278869 w 11377066"/>
              <a:gd name="connsiteY11" fmla="*/ 1554332 h 3343806"/>
              <a:gd name="connsiteX12" fmla="*/ 11365513 w 11377066"/>
              <a:gd name="connsiteY12" fmla="*/ 1539891 h 3343806"/>
              <a:gd name="connsiteX13" fmla="*/ 11377066 w 11377066"/>
              <a:gd name="connsiteY13" fmla="*/ 1539891 h 3343806"/>
              <a:gd name="connsiteX14" fmla="*/ 11377066 w 11377066"/>
              <a:gd name="connsiteY14" fmla="*/ 1765167 h 3343806"/>
              <a:gd name="connsiteX15" fmla="*/ 4624577 w 11377066"/>
              <a:gd name="connsiteY15" fmla="*/ 3342096 h 3343806"/>
              <a:gd name="connsiteX16" fmla="*/ 4000738 w 11377066"/>
              <a:gd name="connsiteY16" fmla="*/ 3313214 h 3343806"/>
              <a:gd name="connsiteX17" fmla="*/ 3853443 w 11377066"/>
              <a:gd name="connsiteY17" fmla="*/ 3217905 h 3343806"/>
              <a:gd name="connsiteX18" fmla="*/ 4003625 w 11377066"/>
              <a:gd name="connsiteY18" fmla="*/ 3171695 h 3343806"/>
              <a:gd name="connsiteX19" fmla="*/ 4465729 w 11377066"/>
              <a:gd name="connsiteY19" fmla="*/ 3024399 h 3343806"/>
              <a:gd name="connsiteX20" fmla="*/ 4015179 w 11377066"/>
              <a:gd name="connsiteY20" fmla="*/ 3047505 h 3343806"/>
              <a:gd name="connsiteX21" fmla="*/ 4656346 w 11377066"/>
              <a:gd name="connsiteY21" fmla="*/ 2926202 h 3343806"/>
              <a:gd name="connsiteX22" fmla="*/ 4841188 w 11377066"/>
              <a:gd name="connsiteY22" fmla="*/ 2862663 h 3343806"/>
              <a:gd name="connsiteX23" fmla="*/ 4659236 w 11377066"/>
              <a:gd name="connsiteY23" fmla="*/ 2836670 h 3343806"/>
              <a:gd name="connsiteX24" fmla="*/ 3778351 w 11377066"/>
              <a:gd name="connsiteY24" fmla="*/ 2914650 h 3343806"/>
              <a:gd name="connsiteX25" fmla="*/ 3694595 w 11377066"/>
              <a:gd name="connsiteY25" fmla="*/ 2923314 h 3343806"/>
              <a:gd name="connsiteX26" fmla="*/ 3119852 w 11377066"/>
              <a:gd name="connsiteY26" fmla="*/ 2862663 h 3343806"/>
              <a:gd name="connsiteX27" fmla="*/ 3440437 w 11377066"/>
              <a:gd name="connsiteY27" fmla="*/ 2799124 h 3343806"/>
              <a:gd name="connsiteX28" fmla="*/ 3070753 w 11377066"/>
              <a:gd name="connsiteY28" fmla="*/ 2761578 h 3343806"/>
              <a:gd name="connsiteX29" fmla="*/ 2623091 w 11377066"/>
              <a:gd name="connsiteY29" fmla="*/ 2726920 h 3343806"/>
              <a:gd name="connsiteX30" fmla="*/ 2160987 w 11377066"/>
              <a:gd name="connsiteY30" fmla="*/ 2611394 h 3343806"/>
              <a:gd name="connsiteX31" fmla="*/ 1837515 w 11377066"/>
              <a:gd name="connsiteY31" fmla="*/ 2573848 h 3343806"/>
              <a:gd name="connsiteX32" fmla="*/ 1869284 w 11377066"/>
              <a:gd name="connsiteY32" fmla="*/ 2472763 h 3343806"/>
              <a:gd name="connsiteX33" fmla="*/ 1808633 w 11377066"/>
              <a:gd name="connsiteY33" fmla="*/ 2386119 h 3343806"/>
              <a:gd name="connsiteX34" fmla="*/ 2354493 w 11377066"/>
              <a:gd name="connsiteY34" fmla="*/ 2342797 h 3343806"/>
              <a:gd name="connsiteX35" fmla="*/ 2146546 w 11377066"/>
              <a:gd name="connsiteY35" fmla="*/ 2328356 h 3343806"/>
              <a:gd name="connsiteX36" fmla="*/ 2054126 w 11377066"/>
              <a:gd name="connsiteY36" fmla="*/ 2285034 h 3343806"/>
              <a:gd name="connsiteX37" fmla="*/ 2132106 w 11377066"/>
              <a:gd name="connsiteY37" fmla="*/ 2238823 h 3343806"/>
              <a:gd name="connsiteX38" fmla="*/ 2478684 w 11377066"/>
              <a:gd name="connsiteY38" fmla="*/ 2085751 h 3343806"/>
              <a:gd name="connsiteX39" fmla="*/ 1511154 w 11377066"/>
              <a:gd name="connsiteY39" fmla="*/ 2094416 h 3343806"/>
              <a:gd name="connsiteX40" fmla="*/ 1638232 w 11377066"/>
              <a:gd name="connsiteY40" fmla="*/ 2042429 h 3343806"/>
              <a:gd name="connsiteX41" fmla="*/ 2972556 w 11377066"/>
              <a:gd name="connsiteY41" fmla="*/ 1718957 h 3343806"/>
              <a:gd name="connsiteX42" fmla="*/ 3238266 w 11377066"/>
              <a:gd name="connsiteY42" fmla="*/ 1678523 h 3343806"/>
              <a:gd name="connsiteX43" fmla="*/ 2522005 w 11377066"/>
              <a:gd name="connsiteY43" fmla="*/ 1664082 h 3343806"/>
              <a:gd name="connsiteX44" fmla="*/ 1421621 w 11377066"/>
              <a:gd name="connsiteY44" fmla="*/ 1522563 h 3343806"/>
              <a:gd name="connsiteX45" fmla="*/ 1525595 w 11377066"/>
              <a:gd name="connsiteY45" fmla="*/ 1392596 h 3343806"/>
              <a:gd name="connsiteX46" fmla="*/ 982623 w 11377066"/>
              <a:gd name="connsiteY46" fmla="*/ 1415701 h 3343806"/>
              <a:gd name="connsiteX47" fmla="*/ 1231003 w 11377066"/>
              <a:gd name="connsiteY47" fmla="*/ 1314616 h 3343806"/>
              <a:gd name="connsiteX48" fmla="*/ 1025945 w 11377066"/>
              <a:gd name="connsiteY48" fmla="*/ 1297287 h 3343806"/>
              <a:gd name="connsiteX49" fmla="*/ 841104 w 11377066"/>
              <a:gd name="connsiteY49" fmla="*/ 1225083 h 3343806"/>
              <a:gd name="connsiteX50" fmla="*/ 1612239 w 11377066"/>
              <a:gd name="connsiteY50" fmla="*/ 1112445 h 3343806"/>
              <a:gd name="connsiteX51" fmla="*/ 1814409 w 11377066"/>
              <a:gd name="connsiteY51" fmla="*/ 1008471 h 3343806"/>
              <a:gd name="connsiteX52" fmla="*/ 1932824 w 11377066"/>
              <a:gd name="connsiteY52" fmla="*/ 979590 h 3343806"/>
              <a:gd name="connsiteX53" fmla="*/ 2083007 w 11377066"/>
              <a:gd name="connsiteY53" fmla="*/ 936268 h 3343806"/>
              <a:gd name="connsiteX54" fmla="*/ 1947265 w 11377066"/>
              <a:gd name="connsiteY54" fmla="*/ 924715 h 3343806"/>
              <a:gd name="connsiteX55" fmla="*/ 1271438 w 11377066"/>
              <a:gd name="connsiteY55" fmla="*/ 895834 h 3343806"/>
              <a:gd name="connsiteX56" fmla="*/ 659150 w 11377066"/>
              <a:gd name="connsiteY56" fmla="*/ 907386 h 3343806"/>
              <a:gd name="connsiteX57" fmla="*/ 780453 w 11377066"/>
              <a:gd name="connsiteY57" fmla="*/ 846735 h 3343806"/>
              <a:gd name="connsiteX58" fmla="*/ 841104 w 11377066"/>
              <a:gd name="connsiteY58" fmla="*/ 788972 h 3343806"/>
              <a:gd name="connsiteX59" fmla="*/ 448316 w 11377066"/>
              <a:gd name="connsiteY59" fmla="*/ 659006 h 3343806"/>
              <a:gd name="connsiteX60" fmla="*/ 910419 w 11377066"/>
              <a:gd name="connsiteY60" fmla="*/ 569473 h 3343806"/>
              <a:gd name="connsiteX61" fmla="*/ 604275 w 11377066"/>
              <a:gd name="connsiteY61" fmla="*/ 514598 h 3343806"/>
              <a:gd name="connsiteX62" fmla="*/ 15093 w 11377066"/>
              <a:gd name="connsiteY62" fmla="*/ 352862 h 3343806"/>
              <a:gd name="connsiteX63" fmla="*/ 430987 w 11377066"/>
              <a:gd name="connsiteY63" fmla="*/ 136251 h 3343806"/>
              <a:gd name="connsiteX64" fmla="*/ 874092 w 11377066"/>
              <a:gd name="connsiteY64" fmla="*/ 17656 h 334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377066" h="3343806">
                <a:moveTo>
                  <a:pt x="914840" y="0"/>
                </a:moveTo>
                <a:lnTo>
                  <a:pt x="11365513" y="0"/>
                </a:lnTo>
                <a:lnTo>
                  <a:pt x="11365513" y="846735"/>
                </a:lnTo>
                <a:cubicBezTo>
                  <a:pt x="11273092" y="924715"/>
                  <a:pt x="11163343" y="985366"/>
                  <a:pt x="11050704" y="1046017"/>
                </a:cubicBezTo>
                <a:cubicBezTo>
                  <a:pt x="11088251" y="1089339"/>
                  <a:pt x="11169119" y="1037353"/>
                  <a:pt x="11195112" y="1103780"/>
                </a:cubicBezTo>
                <a:cubicBezTo>
                  <a:pt x="10987166" y="1216419"/>
                  <a:pt x="10796548" y="1357938"/>
                  <a:pt x="10553944" y="1441695"/>
                </a:cubicBezTo>
                <a:cubicBezTo>
                  <a:pt x="10753226" y="1381043"/>
                  <a:pt x="10952508" y="1409925"/>
                  <a:pt x="11148902" y="1383932"/>
                </a:cubicBezTo>
                <a:cubicBezTo>
                  <a:pt x="11174895" y="1418589"/>
                  <a:pt x="11131573" y="1418589"/>
                  <a:pt x="11117132" y="1430142"/>
                </a:cubicBezTo>
                <a:cubicBezTo>
                  <a:pt x="11102692" y="1441695"/>
                  <a:pt x="11082474" y="1450359"/>
                  <a:pt x="11085363" y="1476352"/>
                </a:cubicBezTo>
                <a:cubicBezTo>
                  <a:pt x="11174895" y="1487905"/>
                  <a:pt x="11273092" y="1447471"/>
                  <a:pt x="11365513" y="1447471"/>
                </a:cubicBezTo>
                <a:lnTo>
                  <a:pt x="11365513" y="1496569"/>
                </a:lnTo>
                <a:cubicBezTo>
                  <a:pt x="11333743" y="1513898"/>
                  <a:pt x="11293310" y="1519674"/>
                  <a:pt x="11278869" y="1554332"/>
                </a:cubicBezTo>
                <a:cubicBezTo>
                  <a:pt x="11307750" y="1548556"/>
                  <a:pt x="11336632" y="1545668"/>
                  <a:pt x="11365513" y="1539891"/>
                </a:cubicBezTo>
                <a:lnTo>
                  <a:pt x="11377066" y="1539891"/>
                </a:lnTo>
                <a:lnTo>
                  <a:pt x="11377066" y="1765167"/>
                </a:lnTo>
                <a:cubicBezTo>
                  <a:pt x="9482441" y="3362313"/>
                  <a:pt x="4945162" y="3324767"/>
                  <a:pt x="4624577" y="3342096"/>
                </a:cubicBezTo>
                <a:cubicBezTo>
                  <a:pt x="4523492" y="3347872"/>
                  <a:pt x="4098935" y="3339207"/>
                  <a:pt x="4000738" y="3313214"/>
                </a:cubicBezTo>
                <a:cubicBezTo>
                  <a:pt x="3867883" y="3281444"/>
                  <a:pt x="3853443" y="3217905"/>
                  <a:pt x="3853443" y="3217905"/>
                </a:cubicBezTo>
                <a:cubicBezTo>
                  <a:pt x="3853443" y="3217905"/>
                  <a:pt x="3919869" y="3191912"/>
                  <a:pt x="4003625" y="3171695"/>
                </a:cubicBezTo>
                <a:cubicBezTo>
                  <a:pt x="4165361" y="3131261"/>
                  <a:pt x="4298217" y="3056169"/>
                  <a:pt x="4465729" y="3024399"/>
                </a:cubicBezTo>
                <a:cubicBezTo>
                  <a:pt x="4315546" y="3033064"/>
                  <a:pt x="4165361" y="3038840"/>
                  <a:pt x="4015179" y="3047505"/>
                </a:cubicBezTo>
                <a:cubicBezTo>
                  <a:pt x="4223124" y="2969524"/>
                  <a:pt x="4442625" y="2957972"/>
                  <a:pt x="4656346" y="2926202"/>
                </a:cubicBezTo>
                <a:cubicBezTo>
                  <a:pt x="4725662" y="2917538"/>
                  <a:pt x="4841188" y="2943531"/>
                  <a:pt x="4841188" y="2862663"/>
                </a:cubicBezTo>
                <a:cubicBezTo>
                  <a:pt x="4838300" y="2810676"/>
                  <a:pt x="4725662" y="2833782"/>
                  <a:pt x="4659236" y="2836670"/>
                </a:cubicBezTo>
                <a:cubicBezTo>
                  <a:pt x="4364644" y="2845334"/>
                  <a:pt x="4072941" y="2882880"/>
                  <a:pt x="3778351" y="2914650"/>
                </a:cubicBezTo>
                <a:cubicBezTo>
                  <a:pt x="3749468" y="2917538"/>
                  <a:pt x="3714811" y="2931979"/>
                  <a:pt x="3694595" y="2923314"/>
                </a:cubicBezTo>
                <a:cubicBezTo>
                  <a:pt x="3527082" y="2865551"/>
                  <a:pt x="3336463" y="2879992"/>
                  <a:pt x="3119852" y="2862663"/>
                </a:cubicBezTo>
                <a:cubicBezTo>
                  <a:pt x="3238266" y="2796236"/>
                  <a:pt x="3339351" y="2842446"/>
                  <a:pt x="3440437" y="2799124"/>
                </a:cubicBezTo>
                <a:cubicBezTo>
                  <a:pt x="3316246" y="2752913"/>
                  <a:pt x="3189168" y="2773131"/>
                  <a:pt x="3070753" y="2761578"/>
                </a:cubicBezTo>
                <a:cubicBezTo>
                  <a:pt x="2984109" y="2752913"/>
                  <a:pt x="2672189" y="2741361"/>
                  <a:pt x="2623091" y="2726920"/>
                </a:cubicBezTo>
                <a:cubicBezTo>
                  <a:pt x="2472907" y="2683598"/>
                  <a:pt x="2293842" y="2689374"/>
                  <a:pt x="2160987" y="2611394"/>
                </a:cubicBezTo>
                <a:cubicBezTo>
                  <a:pt x="2065678" y="2556519"/>
                  <a:pt x="1938600" y="2602730"/>
                  <a:pt x="1837515" y="2573848"/>
                </a:cubicBezTo>
                <a:cubicBezTo>
                  <a:pt x="1794192" y="2533414"/>
                  <a:pt x="1854843" y="2504533"/>
                  <a:pt x="1869284" y="2472763"/>
                </a:cubicBezTo>
                <a:cubicBezTo>
                  <a:pt x="1889502" y="2432329"/>
                  <a:pt x="1834626" y="2423665"/>
                  <a:pt x="1808633" y="2386119"/>
                </a:cubicBezTo>
                <a:cubicBezTo>
                  <a:pt x="1987698" y="2389007"/>
                  <a:pt x="2158099" y="2377454"/>
                  <a:pt x="2354493" y="2342797"/>
                </a:cubicBezTo>
                <a:cubicBezTo>
                  <a:pt x="2273625" y="2290810"/>
                  <a:pt x="2204309" y="2339908"/>
                  <a:pt x="2146546" y="2328356"/>
                </a:cubicBezTo>
                <a:cubicBezTo>
                  <a:pt x="2106113" y="2319691"/>
                  <a:pt x="2054126" y="2328356"/>
                  <a:pt x="2054126" y="2285034"/>
                </a:cubicBezTo>
                <a:cubicBezTo>
                  <a:pt x="2054126" y="2250376"/>
                  <a:pt x="2100336" y="2244599"/>
                  <a:pt x="2132106" y="2238823"/>
                </a:cubicBezTo>
                <a:cubicBezTo>
                  <a:pt x="2256296" y="2218606"/>
                  <a:pt x="2377599" y="2192613"/>
                  <a:pt x="2478684" y="2085751"/>
                </a:cubicBezTo>
                <a:cubicBezTo>
                  <a:pt x="2152323" y="2051094"/>
                  <a:pt x="1817297" y="2186837"/>
                  <a:pt x="1511154" y="2094416"/>
                </a:cubicBezTo>
                <a:cubicBezTo>
                  <a:pt x="1537147" y="2033765"/>
                  <a:pt x="1597798" y="2045317"/>
                  <a:pt x="1638232" y="2042429"/>
                </a:cubicBezTo>
                <a:cubicBezTo>
                  <a:pt x="1909718" y="2016436"/>
                  <a:pt x="2825261" y="1701628"/>
                  <a:pt x="2972556" y="1718957"/>
                </a:cubicBezTo>
                <a:cubicBezTo>
                  <a:pt x="3062089" y="1727621"/>
                  <a:pt x="3154510" y="1721845"/>
                  <a:pt x="3238266" y="1678523"/>
                </a:cubicBezTo>
                <a:cubicBezTo>
                  <a:pt x="3339351" y="1626536"/>
                  <a:pt x="2695295" y="1736286"/>
                  <a:pt x="2522005" y="1664082"/>
                </a:cubicBezTo>
                <a:cubicBezTo>
                  <a:pt x="2438249" y="1629424"/>
                  <a:pt x="1730654" y="1528339"/>
                  <a:pt x="1421621" y="1522563"/>
                </a:cubicBezTo>
                <a:cubicBezTo>
                  <a:pt x="1450503" y="1467688"/>
                  <a:pt x="1557364" y="1470576"/>
                  <a:pt x="1525595" y="1392596"/>
                </a:cubicBezTo>
                <a:cubicBezTo>
                  <a:pt x="1358082" y="1386820"/>
                  <a:pt x="1179017" y="1435918"/>
                  <a:pt x="982623" y="1415701"/>
                </a:cubicBezTo>
                <a:cubicBezTo>
                  <a:pt x="1051938" y="1346386"/>
                  <a:pt x="1153023" y="1352162"/>
                  <a:pt x="1231003" y="1314616"/>
                </a:cubicBezTo>
                <a:cubicBezTo>
                  <a:pt x="1170352" y="1262629"/>
                  <a:pt x="1095261" y="1294399"/>
                  <a:pt x="1025945" y="1297287"/>
                </a:cubicBezTo>
                <a:cubicBezTo>
                  <a:pt x="965294" y="1300175"/>
                  <a:pt x="812222" y="1227972"/>
                  <a:pt x="841104" y="1225083"/>
                </a:cubicBezTo>
                <a:cubicBezTo>
                  <a:pt x="1101037" y="1207755"/>
                  <a:pt x="1352306" y="1129775"/>
                  <a:pt x="1612239" y="1112445"/>
                </a:cubicBezTo>
                <a:cubicBezTo>
                  <a:pt x="1698883" y="1106668"/>
                  <a:pt x="1797081" y="1112445"/>
                  <a:pt x="1814409" y="1008471"/>
                </a:cubicBezTo>
                <a:cubicBezTo>
                  <a:pt x="1817297" y="979590"/>
                  <a:pt x="1808633" y="973814"/>
                  <a:pt x="1932824" y="979590"/>
                </a:cubicBezTo>
                <a:cubicBezTo>
                  <a:pt x="1981922" y="982478"/>
                  <a:pt x="2045461" y="982478"/>
                  <a:pt x="2083007" y="936268"/>
                </a:cubicBezTo>
                <a:cubicBezTo>
                  <a:pt x="2045461" y="898722"/>
                  <a:pt x="1990587" y="927603"/>
                  <a:pt x="1947265" y="924715"/>
                </a:cubicBezTo>
                <a:cubicBezTo>
                  <a:pt x="1828850" y="921827"/>
                  <a:pt x="1386963" y="904498"/>
                  <a:pt x="1271438" y="895834"/>
                </a:cubicBezTo>
                <a:cubicBezTo>
                  <a:pt x="1031721" y="875617"/>
                  <a:pt x="901755" y="933380"/>
                  <a:pt x="659150" y="907386"/>
                </a:cubicBezTo>
                <a:cubicBezTo>
                  <a:pt x="734242" y="890057"/>
                  <a:pt x="705361" y="866952"/>
                  <a:pt x="780453" y="846735"/>
                </a:cubicBezTo>
                <a:cubicBezTo>
                  <a:pt x="815110" y="838071"/>
                  <a:pt x="849768" y="820742"/>
                  <a:pt x="841104" y="788972"/>
                </a:cubicBezTo>
                <a:cubicBezTo>
                  <a:pt x="835327" y="757202"/>
                  <a:pt x="396329" y="690775"/>
                  <a:pt x="448316" y="659006"/>
                </a:cubicBezTo>
                <a:cubicBezTo>
                  <a:pt x="592723" y="575249"/>
                  <a:pt x="1020169" y="607019"/>
                  <a:pt x="910419" y="569473"/>
                </a:cubicBezTo>
                <a:cubicBezTo>
                  <a:pt x="742907" y="511710"/>
                  <a:pt x="716913" y="500157"/>
                  <a:pt x="604275" y="514598"/>
                </a:cubicBezTo>
                <a:cubicBezTo>
                  <a:pt x="506079" y="529039"/>
                  <a:pt x="113290" y="349974"/>
                  <a:pt x="15093" y="352862"/>
                </a:cubicBezTo>
                <a:cubicBezTo>
                  <a:pt x="-71551" y="352862"/>
                  <a:pt x="234593" y="211343"/>
                  <a:pt x="430987" y="136251"/>
                </a:cubicBezTo>
                <a:cubicBezTo>
                  <a:pt x="571784" y="82098"/>
                  <a:pt x="732076" y="70184"/>
                  <a:pt x="874092" y="17656"/>
                </a:cubicBezTo>
                <a:close/>
              </a:path>
            </a:pathLst>
          </a:custGeom>
          <a:solidFill>
            <a:schemeClr val="accent1">
              <a:alpha val="15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6BFDF0B-6325-416D-926F-7141006D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93668" y="5127460"/>
            <a:ext cx="6498333" cy="1730540"/>
          </a:xfrm>
          <a:custGeom>
            <a:avLst/>
            <a:gdLst>
              <a:gd name="connsiteX0" fmla="*/ 2987112 w 6498333"/>
              <a:gd name="connsiteY0" fmla="*/ 1730384 h 1730540"/>
              <a:gd name="connsiteX1" fmla="*/ 3113423 w 6498333"/>
              <a:gd name="connsiteY1" fmla="*/ 1728494 h 1730540"/>
              <a:gd name="connsiteX2" fmla="*/ 6436159 w 6498333"/>
              <a:gd name="connsiteY2" fmla="*/ 1396018 h 1730540"/>
              <a:gd name="connsiteX3" fmla="*/ 6498333 w 6498333"/>
              <a:gd name="connsiteY3" fmla="*/ 1381988 h 1730540"/>
              <a:gd name="connsiteX4" fmla="*/ 6498333 w 6498333"/>
              <a:gd name="connsiteY4" fmla="*/ 0 h 1730540"/>
              <a:gd name="connsiteX5" fmla="*/ 723703 w 6498333"/>
              <a:gd name="connsiteY5" fmla="*/ 0 h 1730540"/>
              <a:gd name="connsiteX6" fmla="*/ 629735 w 6498333"/>
              <a:gd name="connsiteY6" fmla="*/ 31770 h 1730540"/>
              <a:gd name="connsiteX7" fmla="*/ 127078 w 6498333"/>
              <a:gd name="connsiteY7" fmla="*/ 173371 h 1730540"/>
              <a:gd name="connsiteX8" fmla="*/ 0 w 6498333"/>
              <a:gd name="connsiteY8" fmla="*/ 235577 h 1730540"/>
              <a:gd name="connsiteX9" fmla="*/ 967530 w 6498333"/>
              <a:gd name="connsiteY9" fmla="*/ 225208 h 1730540"/>
              <a:gd name="connsiteX10" fmla="*/ 620954 w 6498333"/>
              <a:gd name="connsiteY10" fmla="*/ 408367 h 1730540"/>
              <a:gd name="connsiteX11" fmla="*/ 542972 w 6498333"/>
              <a:gd name="connsiteY11" fmla="*/ 463661 h 1730540"/>
              <a:gd name="connsiteX12" fmla="*/ 635392 w 6498333"/>
              <a:gd name="connsiteY12" fmla="*/ 515499 h 1730540"/>
              <a:gd name="connsiteX13" fmla="*/ 843339 w 6498333"/>
              <a:gd name="connsiteY13" fmla="*/ 532778 h 1730540"/>
              <a:gd name="connsiteX14" fmla="*/ 297479 w 6498333"/>
              <a:gd name="connsiteY14" fmla="*/ 584615 h 1730540"/>
              <a:gd name="connsiteX15" fmla="*/ 358130 w 6498333"/>
              <a:gd name="connsiteY15" fmla="*/ 688289 h 1730540"/>
              <a:gd name="connsiteX16" fmla="*/ 326361 w 6498333"/>
              <a:gd name="connsiteY16" fmla="*/ 809243 h 1730540"/>
              <a:gd name="connsiteX17" fmla="*/ 649833 w 6498333"/>
              <a:gd name="connsiteY17" fmla="*/ 854169 h 1730540"/>
              <a:gd name="connsiteX18" fmla="*/ 1111937 w 6498333"/>
              <a:gd name="connsiteY18" fmla="*/ 992402 h 1730540"/>
              <a:gd name="connsiteX19" fmla="*/ 1559599 w 6498333"/>
              <a:gd name="connsiteY19" fmla="*/ 1033872 h 1730540"/>
              <a:gd name="connsiteX20" fmla="*/ 1929284 w 6498333"/>
              <a:gd name="connsiteY20" fmla="*/ 1078798 h 1730540"/>
              <a:gd name="connsiteX21" fmla="*/ 1608698 w 6498333"/>
              <a:gd name="connsiteY21" fmla="*/ 1154826 h 1730540"/>
              <a:gd name="connsiteX22" fmla="*/ 2183442 w 6498333"/>
              <a:gd name="connsiteY22" fmla="*/ 1227398 h 1730540"/>
              <a:gd name="connsiteX23" fmla="*/ 2267197 w 6498333"/>
              <a:gd name="connsiteY23" fmla="*/ 1217031 h 1730540"/>
              <a:gd name="connsiteX24" fmla="*/ 3148082 w 6498333"/>
              <a:gd name="connsiteY24" fmla="*/ 1123724 h 1730540"/>
              <a:gd name="connsiteX25" fmla="*/ 3330034 w 6498333"/>
              <a:gd name="connsiteY25" fmla="*/ 1154826 h 1730540"/>
              <a:gd name="connsiteX26" fmla="*/ 3145192 w 6498333"/>
              <a:gd name="connsiteY26" fmla="*/ 1230854 h 1730540"/>
              <a:gd name="connsiteX27" fmla="*/ 2504025 w 6498333"/>
              <a:gd name="connsiteY27" fmla="*/ 1376000 h 1730540"/>
              <a:gd name="connsiteX28" fmla="*/ 2954575 w 6498333"/>
              <a:gd name="connsiteY28" fmla="*/ 1348352 h 1730540"/>
              <a:gd name="connsiteX29" fmla="*/ 2492471 w 6498333"/>
              <a:gd name="connsiteY29" fmla="*/ 1524600 h 1730540"/>
              <a:gd name="connsiteX30" fmla="*/ 2342289 w 6498333"/>
              <a:gd name="connsiteY30" fmla="*/ 1579893 h 1730540"/>
              <a:gd name="connsiteX31" fmla="*/ 2489584 w 6498333"/>
              <a:gd name="connsiteY31" fmla="*/ 1693935 h 1730540"/>
              <a:gd name="connsiteX32" fmla="*/ 2987112 w 6498333"/>
              <a:gd name="connsiteY32" fmla="*/ 1730384 h 173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498333" h="1730540">
                <a:moveTo>
                  <a:pt x="2987112" y="1730384"/>
                </a:moveTo>
                <a:cubicBezTo>
                  <a:pt x="3042664" y="1730870"/>
                  <a:pt x="3088152" y="1730222"/>
                  <a:pt x="3113423" y="1728494"/>
                </a:cubicBezTo>
                <a:cubicBezTo>
                  <a:pt x="3293752" y="1716831"/>
                  <a:pt x="4808270" y="1725943"/>
                  <a:pt x="6436159" y="1396018"/>
                </a:cubicBezTo>
                <a:lnTo>
                  <a:pt x="6498333" y="1381988"/>
                </a:lnTo>
                <a:lnTo>
                  <a:pt x="6498333" y="0"/>
                </a:lnTo>
                <a:lnTo>
                  <a:pt x="723703" y="0"/>
                </a:lnTo>
                <a:lnTo>
                  <a:pt x="629735" y="31770"/>
                </a:lnTo>
                <a:cubicBezTo>
                  <a:pt x="421263" y="101447"/>
                  <a:pt x="228886" y="161708"/>
                  <a:pt x="127078" y="173371"/>
                </a:cubicBezTo>
                <a:cubicBezTo>
                  <a:pt x="86644" y="176827"/>
                  <a:pt x="25993" y="163004"/>
                  <a:pt x="0" y="235577"/>
                </a:cubicBezTo>
                <a:cubicBezTo>
                  <a:pt x="306144" y="346163"/>
                  <a:pt x="641170" y="183739"/>
                  <a:pt x="967530" y="225208"/>
                </a:cubicBezTo>
                <a:cubicBezTo>
                  <a:pt x="866445" y="353075"/>
                  <a:pt x="745142" y="384177"/>
                  <a:pt x="620954" y="408367"/>
                </a:cubicBezTo>
                <a:cubicBezTo>
                  <a:pt x="589182" y="415279"/>
                  <a:pt x="542972" y="422191"/>
                  <a:pt x="542972" y="463661"/>
                </a:cubicBezTo>
                <a:cubicBezTo>
                  <a:pt x="542972" y="515499"/>
                  <a:pt x="594959" y="505130"/>
                  <a:pt x="635392" y="515499"/>
                </a:cubicBezTo>
                <a:cubicBezTo>
                  <a:pt x="693155" y="529321"/>
                  <a:pt x="762471" y="470573"/>
                  <a:pt x="843339" y="532778"/>
                </a:cubicBezTo>
                <a:cubicBezTo>
                  <a:pt x="646945" y="574247"/>
                  <a:pt x="476544" y="588071"/>
                  <a:pt x="297479" y="584615"/>
                </a:cubicBezTo>
                <a:cubicBezTo>
                  <a:pt x="323472" y="629541"/>
                  <a:pt x="378348" y="639908"/>
                  <a:pt x="358130" y="688289"/>
                </a:cubicBezTo>
                <a:cubicBezTo>
                  <a:pt x="343689" y="726304"/>
                  <a:pt x="283038" y="760862"/>
                  <a:pt x="326361" y="809243"/>
                </a:cubicBezTo>
                <a:cubicBezTo>
                  <a:pt x="427447" y="843802"/>
                  <a:pt x="554524" y="788508"/>
                  <a:pt x="649833" y="854169"/>
                </a:cubicBezTo>
                <a:cubicBezTo>
                  <a:pt x="782688" y="947476"/>
                  <a:pt x="961753" y="940565"/>
                  <a:pt x="1111937" y="992402"/>
                </a:cubicBezTo>
                <a:cubicBezTo>
                  <a:pt x="1161035" y="1009682"/>
                  <a:pt x="1472955" y="1023504"/>
                  <a:pt x="1559599" y="1033872"/>
                </a:cubicBezTo>
                <a:cubicBezTo>
                  <a:pt x="1678015" y="1047696"/>
                  <a:pt x="1805093" y="1023504"/>
                  <a:pt x="1929284" y="1078798"/>
                </a:cubicBezTo>
                <a:cubicBezTo>
                  <a:pt x="1828198" y="1130635"/>
                  <a:pt x="1727113" y="1075343"/>
                  <a:pt x="1608698" y="1154826"/>
                </a:cubicBezTo>
                <a:cubicBezTo>
                  <a:pt x="1825309" y="1175561"/>
                  <a:pt x="2015928" y="1158282"/>
                  <a:pt x="2183442" y="1227398"/>
                </a:cubicBezTo>
                <a:cubicBezTo>
                  <a:pt x="2203658" y="1237767"/>
                  <a:pt x="2238314" y="1220487"/>
                  <a:pt x="2267197" y="1217031"/>
                </a:cubicBezTo>
                <a:cubicBezTo>
                  <a:pt x="2561787" y="1179017"/>
                  <a:pt x="2853490" y="1134091"/>
                  <a:pt x="3148082" y="1123724"/>
                </a:cubicBezTo>
                <a:cubicBezTo>
                  <a:pt x="3214508" y="1120268"/>
                  <a:pt x="3327146" y="1092621"/>
                  <a:pt x="3330034" y="1154826"/>
                </a:cubicBezTo>
                <a:cubicBezTo>
                  <a:pt x="3330034" y="1251589"/>
                  <a:pt x="3214508" y="1220487"/>
                  <a:pt x="3145192" y="1230854"/>
                </a:cubicBezTo>
                <a:cubicBezTo>
                  <a:pt x="2931471" y="1268869"/>
                  <a:pt x="2711970" y="1282691"/>
                  <a:pt x="2504025" y="1376000"/>
                </a:cubicBezTo>
                <a:cubicBezTo>
                  <a:pt x="2654207" y="1365632"/>
                  <a:pt x="2804392" y="1358720"/>
                  <a:pt x="2954575" y="1348352"/>
                </a:cubicBezTo>
                <a:cubicBezTo>
                  <a:pt x="2787063" y="1386367"/>
                  <a:pt x="2654207" y="1476218"/>
                  <a:pt x="2492471" y="1524600"/>
                </a:cubicBezTo>
                <a:cubicBezTo>
                  <a:pt x="2408715" y="1548791"/>
                  <a:pt x="2342289" y="1579893"/>
                  <a:pt x="2342289" y="1579893"/>
                </a:cubicBezTo>
                <a:cubicBezTo>
                  <a:pt x="2342289" y="1579893"/>
                  <a:pt x="2356730" y="1655921"/>
                  <a:pt x="2489584" y="1693935"/>
                </a:cubicBezTo>
                <a:cubicBezTo>
                  <a:pt x="2563232" y="1717262"/>
                  <a:pt x="2820457" y="1728925"/>
                  <a:pt x="2987112" y="1730384"/>
                </a:cubicBezTo>
                <a:close/>
              </a:path>
            </a:pathLst>
          </a:custGeom>
          <a:solidFill>
            <a:schemeClr val="accent1">
              <a:alpha val="1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CDFD8AD-5D6B-B521-20FC-A75D8C0FF73D}"/>
              </a:ext>
            </a:extLst>
          </p:cNvPr>
          <p:cNvSpPr/>
          <p:nvPr/>
        </p:nvSpPr>
        <p:spPr>
          <a:xfrm>
            <a:off x="0" y="0"/>
            <a:ext cx="12191999" cy="47943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7872C77-AC0B-0DE2-C123-FA3559DE874E}"/>
              </a:ext>
            </a:extLst>
          </p:cNvPr>
          <p:cNvSpPr/>
          <p:nvPr/>
        </p:nvSpPr>
        <p:spPr>
          <a:xfrm>
            <a:off x="1034673" y="60512"/>
            <a:ext cx="2565779" cy="352679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SDG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3DD1537-F258-2007-9FD4-06F9186BC875}"/>
              </a:ext>
            </a:extLst>
          </p:cNvPr>
          <p:cNvSpPr/>
          <p:nvPr/>
        </p:nvSpPr>
        <p:spPr>
          <a:xfrm>
            <a:off x="3600452" y="-58385"/>
            <a:ext cx="4295775" cy="590475"/>
          </a:xfrm>
          <a:prstGeom prst="roundRect">
            <a:avLst>
              <a:gd name="adj" fmla="val 35819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Solution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26EAE71-E378-D7F9-A50D-3FEFD1CDC660}"/>
              </a:ext>
            </a:extLst>
          </p:cNvPr>
          <p:cNvSpPr/>
          <p:nvPr/>
        </p:nvSpPr>
        <p:spPr>
          <a:xfrm>
            <a:off x="7650956" y="-58385"/>
            <a:ext cx="4295775" cy="590475"/>
          </a:xfrm>
          <a:prstGeom prst="roundRect">
            <a:avLst>
              <a:gd name="adj" fmla="val 35819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Prototype &amp; Analysis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82EE37A-F40B-0382-12BC-0EDD23DD0772}"/>
              </a:ext>
            </a:extLst>
          </p:cNvPr>
          <p:cNvGrpSpPr/>
          <p:nvPr/>
        </p:nvGrpSpPr>
        <p:grpSpPr>
          <a:xfrm>
            <a:off x="1112549" y="1557591"/>
            <a:ext cx="2331479" cy="2056881"/>
            <a:chOff x="1753986" y="1577314"/>
            <a:chExt cx="2331479" cy="2056881"/>
          </a:xfrm>
        </p:grpSpPr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55AED6C6-A28F-E65B-94BB-DFB6EC4ABD10}"/>
                </a:ext>
              </a:extLst>
            </p:cNvPr>
            <p:cNvSpPr/>
            <p:nvPr/>
          </p:nvSpPr>
          <p:spPr>
            <a:xfrm rot="5400000">
              <a:off x="1680834" y="1767462"/>
              <a:ext cx="1060704" cy="914400"/>
            </a:xfrm>
            <a:prstGeom prst="hexagon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EDBBF38A-C34D-EEDA-C3E4-51EE1F6079DA}"/>
                </a:ext>
              </a:extLst>
            </p:cNvPr>
            <p:cNvSpPr/>
            <p:nvPr/>
          </p:nvSpPr>
          <p:spPr>
            <a:xfrm rot="5400000">
              <a:off x="3352452" y="2796611"/>
              <a:ext cx="787310" cy="678716"/>
            </a:xfrm>
            <a:prstGeom prst="hexagon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DFE3314-154A-C956-00D4-97EB006A6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9342" t="48913" r="46150" b="21080"/>
            <a:stretch>
              <a:fillRect/>
            </a:stretch>
          </p:blipFill>
          <p:spPr>
            <a:xfrm>
              <a:off x="1953662" y="1577314"/>
              <a:ext cx="1768806" cy="2056879"/>
            </a:xfrm>
            <a:custGeom>
              <a:avLst/>
              <a:gdLst>
                <a:gd name="connsiteX0" fmla="*/ 884403 w 1768806"/>
                <a:gd name="connsiteY0" fmla="*/ 0 h 2056879"/>
                <a:gd name="connsiteX1" fmla="*/ 1768806 w 1768806"/>
                <a:gd name="connsiteY1" fmla="*/ 442202 h 2056879"/>
                <a:gd name="connsiteX2" fmla="*/ 1768806 w 1768806"/>
                <a:gd name="connsiteY2" fmla="*/ 1614678 h 2056879"/>
                <a:gd name="connsiteX3" fmla="*/ 884403 w 1768806"/>
                <a:gd name="connsiteY3" fmla="*/ 2056879 h 2056879"/>
                <a:gd name="connsiteX4" fmla="*/ 0 w 1768806"/>
                <a:gd name="connsiteY4" fmla="*/ 1614678 h 2056879"/>
                <a:gd name="connsiteX5" fmla="*/ 0 w 1768806"/>
                <a:gd name="connsiteY5" fmla="*/ 442202 h 2056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8806" h="2056879">
                  <a:moveTo>
                    <a:pt x="884403" y="0"/>
                  </a:moveTo>
                  <a:lnTo>
                    <a:pt x="1768806" y="442202"/>
                  </a:lnTo>
                  <a:lnTo>
                    <a:pt x="1768806" y="1614678"/>
                  </a:lnTo>
                  <a:lnTo>
                    <a:pt x="884403" y="2056879"/>
                  </a:lnTo>
                  <a:lnTo>
                    <a:pt x="0" y="1614678"/>
                  </a:lnTo>
                  <a:lnTo>
                    <a:pt x="0" y="442202"/>
                  </a:lnTo>
                  <a:close/>
                </a:path>
              </a:pathLst>
            </a:custGeom>
            <a:ln w="38100">
              <a:solidFill>
                <a:srgbClr val="F07C98"/>
              </a:solidFill>
            </a:ln>
          </p:spPr>
        </p:pic>
        <p:sp>
          <p:nvSpPr>
            <p:cNvPr id="18" name="Hexagon 17">
              <a:extLst>
                <a:ext uri="{FF2B5EF4-FFF2-40B4-BE49-F238E27FC236}">
                  <a16:creationId xmlns:a16="http://schemas.microsoft.com/office/drawing/2014/main" id="{485A65DB-FF3B-71DE-C134-68F9A86BC914}"/>
                </a:ext>
              </a:extLst>
            </p:cNvPr>
            <p:cNvSpPr/>
            <p:nvPr/>
          </p:nvSpPr>
          <p:spPr>
            <a:xfrm rot="5400000">
              <a:off x="1811912" y="1719067"/>
              <a:ext cx="2056878" cy="1773377"/>
            </a:xfrm>
            <a:prstGeom prst="hexagon">
              <a:avLst>
                <a:gd name="adj" fmla="val 23277"/>
                <a:gd name="vf" fmla="val 11547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 descr="Graphite. Characteristics, types ...">
              <a:extLst>
                <a:ext uri="{FF2B5EF4-FFF2-40B4-BE49-F238E27FC236}">
                  <a16:creationId xmlns:a16="http://schemas.microsoft.com/office/drawing/2014/main" id="{75AB2138-E1D9-ACDE-0A97-0156AE52CA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7925" r="89811">
                          <a14:foregroundMark x1="27925" y1="18421" x2="11321" y2="19474"/>
                          <a14:foregroundMark x1="33962" y1="19474" x2="7925" y2="21579"/>
                          <a14:foregroundMark x1="7925" y1="21579" x2="33962" y2="15263"/>
                          <a14:foregroundMark x1="33962" y1="15263" x2="32830" y2="2210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0322" y="1909890"/>
              <a:ext cx="1990359" cy="1427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A305960-40C0-A664-FD82-9E53F630E0F0}"/>
              </a:ext>
            </a:extLst>
          </p:cNvPr>
          <p:cNvSpPr/>
          <p:nvPr/>
        </p:nvSpPr>
        <p:spPr>
          <a:xfrm>
            <a:off x="971174" y="3870911"/>
            <a:ext cx="2565779" cy="963340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Graphite consuming for combustion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E3800C8-B3F3-6F1C-6EB1-F90E01F44BAC}"/>
              </a:ext>
            </a:extLst>
          </p:cNvPr>
          <p:cNvGrpSpPr/>
          <p:nvPr/>
        </p:nvGrpSpPr>
        <p:grpSpPr>
          <a:xfrm>
            <a:off x="4953132" y="2972606"/>
            <a:ext cx="2331479" cy="2056881"/>
            <a:chOff x="1753986" y="1577314"/>
            <a:chExt cx="2331479" cy="2056881"/>
          </a:xfrm>
        </p:grpSpPr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DCC96CC3-670D-D78A-41E6-FD5B9770544F}"/>
                </a:ext>
              </a:extLst>
            </p:cNvPr>
            <p:cNvSpPr/>
            <p:nvPr/>
          </p:nvSpPr>
          <p:spPr>
            <a:xfrm rot="5400000">
              <a:off x="1680834" y="1767462"/>
              <a:ext cx="1060704" cy="914400"/>
            </a:xfrm>
            <a:prstGeom prst="hexagon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Hexagon 22">
              <a:extLst>
                <a:ext uri="{FF2B5EF4-FFF2-40B4-BE49-F238E27FC236}">
                  <a16:creationId xmlns:a16="http://schemas.microsoft.com/office/drawing/2014/main" id="{D4DF0E4C-4C3A-6C24-F244-95B63392593E}"/>
                </a:ext>
              </a:extLst>
            </p:cNvPr>
            <p:cNvSpPr/>
            <p:nvPr/>
          </p:nvSpPr>
          <p:spPr>
            <a:xfrm rot="5400000">
              <a:off x="3352452" y="2796611"/>
              <a:ext cx="787310" cy="678716"/>
            </a:xfrm>
            <a:prstGeom prst="hexagon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D98021B6-6E24-F1C2-19A5-9A2E60935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9342" t="48913" r="46150" b="21080"/>
            <a:stretch>
              <a:fillRect/>
            </a:stretch>
          </p:blipFill>
          <p:spPr>
            <a:xfrm>
              <a:off x="1953662" y="1577314"/>
              <a:ext cx="1768806" cy="2056879"/>
            </a:xfrm>
            <a:custGeom>
              <a:avLst/>
              <a:gdLst>
                <a:gd name="connsiteX0" fmla="*/ 884403 w 1768806"/>
                <a:gd name="connsiteY0" fmla="*/ 0 h 2056879"/>
                <a:gd name="connsiteX1" fmla="*/ 1768806 w 1768806"/>
                <a:gd name="connsiteY1" fmla="*/ 442202 h 2056879"/>
                <a:gd name="connsiteX2" fmla="*/ 1768806 w 1768806"/>
                <a:gd name="connsiteY2" fmla="*/ 1614678 h 2056879"/>
                <a:gd name="connsiteX3" fmla="*/ 884403 w 1768806"/>
                <a:gd name="connsiteY3" fmla="*/ 2056879 h 2056879"/>
                <a:gd name="connsiteX4" fmla="*/ 0 w 1768806"/>
                <a:gd name="connsiteY4" fmla="*/ 1614678 h 2056879"/>
                <a:gd name="connsiteX5" fmla="*/ 0 w 1768806"/>
                <a:gd name="connsiteY5" fmla="*/ 442202 h 2056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8806" h="2056879">
                  <a:moveTo>
                    <a:pt x="884403" y="0"/>
                  </a:moveTo>
                  <a:lnTo>
                    <a:pt x="1768806" y="442202"/>
                  </a:lnTo>
                  <a:lnTo>
                    <a:pt x="1768806" y="1614678"/>
                  </a:lnTo>
                  <a:lnTo>
                    <a:pt x="884403" y="2056879"/>
                  </a:lnTo>
                  <a:lnTo>
                    <a:pt x="0" y="1614678"/>
                  </a:lnTo>
                  <a:lnTo>
                    <a:pt x="0" y="442202"/>
                  </a:lnTo>
                  <a:close/>
                </a:path>
              </a:pathLst>
            </a:custGeom>
            <a:ln w="38100">
              <a:solidFill>
                <a:srgbClr val="F07C98"/>
              </a:solidFill>
            </a:ln>
          </p:spPr>
        </p:pic>
        <p:sp>
          <p:nvSpPr>
            <p:cNvPr id="25" name="Hexagon 24">
              <a:extLst>
                <a:ext uri="{FF2B5EF4-FFF2-40B4-BE49-F238E27FC236}">
                  <a16:creationId xmlns:a16="http://schemas.microsoft.com/office/drawing/2014/main" id="{628950F2-4F47-FE68-3D8B-E7CC9123644D}"/>
                </a:ext>
              </a:extLst>
            </p:cNvPr>
            <p:cNvSpPr/>
            <p:nvPr/>
          </p:nvSpPr>
          <p:spPr>
            <a:xfrm rot="5400000">
              <a:off x="1811912" y="1719067"/>
              <a:ext cx="2056878" cy="1773377"/>
            </a:xfrm>
            <a:prstGeom prst="hexagon">
              <a:avLst>
                <a:gd name="adj" fmla="val 23277"/>
                <a:gd name="vf" fmla="val 11547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00F772F-66F1-ED8C-5C82-569F3D332B6C}"/>
              </a:ext>
            </a:extLst>
          </p:cNvPr>
          <p:cNvSpPr/>
          <p:nvPr/>
        </p:nvSpPr>
        <p:spPr>
          <a:xfrm>
            <a:off x="4811757" y="5285926"/>
            <a:ext cx="2565779" cy="963340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Safety hazards</a:t>
            </a:r>
          </a:p>
        </p:txBody>
      </p:sp>
      <p:pic>
        <p:nvPicPr>
          <p:cNvPr id="1028" name="Picture 4" descr="Common Safety Hazards in the Home">
            <a:extLst>
              <a:ext uri="{FF2B5EF4-FFF2-40B4-BE49-F238E27FC236}">
                <a16:creationId xmlns:a16="http://schemas.microsoft.com/office/drawing/2014/main" id="{1A51D7E9-AC55-F849-098E-2C181597E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667" b="92889" l="7111" r="92889">
                        <a14:foregroundMark x1="63111" y1="40444" x2="58667" y2="39111"/>
                        <a14:foregroundMark x1="86222" y1="40444" x2="82667" y2="40889"/>
                        <a14:foregroundMark x1="89333" y1="15556" x2="80889" y2="12889"/>
                        <a14:foregroundMark x1="68889" y1="15111" x2="53333" y2="14222"/>
                        <a14:foregroundMark x1="63556" y1="8444" x2="59556" y2="6667"/>
                        <a14:foregroundMark x1="92889" y1="15111" x2="92889" y2="15111"/>
                        <a14:foregroundMark x1="36889" y1="12889" x2="37333" y2="20444"/>
                        <a14:foregroundMark x1="16000" y1="16444" x2="12000" y2="19111"/>
                        <a14:foregroundMark x1="17778" y1="34667" x2="17778" y2="38667"/>
                        <a14:foregroundMark x1="19667" y1="56444" x2="20000" y2="55556"/>
                        <a14:foregroundMark x1="19500" y1="56889" x2="19667" y2="56444"/>
                        <a14:foregroundMark x1="19334" y1="57333" x2="19500" y2="56889"/>
                        <a14:foregroundMark x1="18667" y1="59111" x2="19334" y2="57333"/>
                        <a14:foregroundMark x1="14222" y1="83556" x2="16444" y2="82667"/>
                        <a14:foregroundMark x1="38222" y1="84444" x2="40444" y2="85778"/>
                        <a14:foregroundMark x1="39111" y1="60000" x2="40000" y2="59556"/>
                        <a14:foregroundMark x1="65333" y1="65333" x2="64000" y2="64000"/>
                        <a14:foregroundMark x1="90222" y1="63556" x2="87111" y2="61333"/>
                        <a14:foregroundMark x1="87111" y1="84889" x2="86667" y2="81333"/>
                        <a14:foregroundMark x1="64000" y1="86667" x2="64889" y2="83111"/>
                        <a14:foregroundMark x1="85333" y1="93333" x2="83111" y2="92444"/>
                        <a14:foregroundMark x1="7111" y1="85778" x2="7111" y2="85778"/>
                        <a14:foregroundMark x1="20000" y1="57333" x2="20000" y2="57333"/>
                        <a14:backgroundMark x1="20444" y1="55556" x2="20444" y2="55556"/>
                        <a14:backgroundMark x1="20444" y1="56889" x2="20444" y2="56889"/>
                        <a14:backgroundMark x1="18222" y1="56444" x2="18222" y2="56444"/>
                        <a14:backgroundMark x1="19111" y1="57333" x2="19111" y2="57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819" y="3292091"/>
            <a:ext cx="1456538" cy="145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20AA1CCA-FFF8-B713-5255-C5B7C9DA8240}"/>
              </a:ext>
            </a:extLst>
          </p:cNvPr>
          <p:cNvGrpSpPr/>
          <p:nvPr/>
        </p:nvGrpSpPr>
        <p:grpSpPr>
          <a:xfrm>
            <a:off x="9071267" y="1557593"/>
            <a:ext cx="2331479" cy="2056881"/>
            <a:chOff x="1753986" y="1577314"/>
            <a:chExt cx="2331479" cy="2056881"/>
          </a:xfrm>
        </p:grpSpPr>
        <p:sp>
          <p:nvSpPr>
            <p:cNvPr id="29" name="Hexagon 28">
              <a:extLst>
                <a:ext uri="{FF2B5EF4-FFF2-40B4-BE49-F238E27FC236}">
                  <a16:creationId xmlns:a16="http://schemas.microsoft.com/office/drawing/2014/main" id="{558599A3-705C-5C79-073E-B5DD96EEFCCD}"/>
                </a:ext>
              </a:extLst>
            </p:cNvPr>
            <p:cNvSpPr/>
            <p:nvPr/>
          </p:nvSpPr>
          <p:spPr>
            <a:xfrm rot="5400000">
              <a:off x="1680834" y="1767462"/>
              <a:ext cx="1060704" cy="914400"/>
            </a:xfrm>
            <a:prstGeom prst="hexagon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Hexagon 29">
              <a:extLst>
                <a:ext uri="{FF2B5EF4-FFF2-40B4-BE49-F238E27FC236}">
                  <a16:creationId xmlns:a16="http://schemas.microsoft.com/office/drawing/2014/main" id="{B7C299E8-10B5-5343-A08F-F540AE02A81E}"/>
                </a:ext>
              </a:extLst>
            </p:cNvPr>
            <p:cNvSpPr/>
            <p:nvPr/>
          </p:nvSpPr>
          <p:spPr>
            <a:xfrm rot="5400000">
              <a:off x="3352452" y="2796611"/>
              <a:ext cx="787310" cy="678716"/>
            </a:xfrm>
            <a:prstGeom prst="hexagon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9B298964-ED25-2D8A-9D1E-FD2A1497D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9342" t="48913" r="46150" b="21080"/>
            <a:stretch>
              <a:fillRect/>
            </a:stretch>
          </p:blipFill>
          <p:spPr>
            <a:xfrm>
              <a:off x="1953662" y="1577314"/>
              <a:ext cx="1768806" cy="2056879"/>
            </a:xfrm>
            <a:custGeom>
              <a:avLst/>
              <a:gdLst>
                <a:gd name="connsiteX0" fmla="*/ 884403 w 1768806"/>
                <a:gd name="connsiteY0" fmla="*/ 0 h 2056879"/>
                <a:gd name="connsiteX1" fmla="*/ 1768806 w 1768806"/>
                <a:gd name="connsiteY1" fmla="*/ 442202 h 2056879"/>
                <a:gd name="connsiteX2" fmla="*/ 1768806 w 1768806"/>
                <a:gd name="connsiteY2" fmla="*/ 1614678 h 2056879"/>
                <a:gd name="connsiteX3" fmla="*/ 884403 w 1768806"/>
                <a:gd name="connsiteY3" fmla="*/ 2056879 h 2056879"/>
                <a:gd name="connsiteX4" fmla="*/ 0 w 1768806"/>
                <a:gd name="connsiteY4" fmla="*/ 1614678 h 2056879"/>
                <a:gd name="connsiteX5" fmla="*/ 0 w 1768806"/>
                <a:gd name="connsiteY5" fmla="*/ 442202 h 2056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68806" h="2056879">
                  <a:moveTo>
                    <a:pt x="884403" y="0"/>
                  </a:moveTo>
                  <a:lnTo>
                    <a:pt x="1768806" y="442202"/>
                  </a:lnTo>
                  <a:lnTo>
                    <a:pt x="1768806" y="1614678"/>
                  </a:lnTo>
                  <a:lnTo>
                    <a:pt x="884403" y="2056879"/>
                  </a:lnTo>
                  <a:lnTo>
                    <a:pt x="0" y="1614678"/>
                  </a:lnTo>
                  <a:lnTo>
                    <a:pt x="0" y="442202"/>
                  </a:lnTo>
                  <a:close/>
                </a:path>
              </a:pathLst>
            </a:custGeom>
            <a:ln w="38100">
              <a:solidFill>
                <a:srgbClr val="F07C98"/>
              </a:solidFill>
            </a:ln>
          </p:spPr>
        </p:pic>
        <p:sp>
          <p:nvSpPr>
            <p:cNvPr id="32" name="Hexagon 31">
              <a:extLst>
                <a:ext uri="{FF2B5EF4-FFF2-40B4-BE49-F238E27FC236}">
                  <a16:creationId xmlns:a16="http://schemas.microsoft.com/office/drawing/2014/main" id="{21745EBF-A8F9-D118-2AD6-2313AA7513DB}"/>
                </a:ext>
              </a:extLst>
            </p:cNvPr>
            <p:cNvSpPr/>
            <p:nvPr/>
          </p:nvSpPr>
          <p:spPr>
            <a:xfrm rot="5400000">
              <a:off x="1811912" y="1719067"/>
              <a:ext cx="2056878" cy="1773377"/>
            </a:xfrm>
            <a:prstGeom prst="hexagon">
              <a:avLst>
                <a:gd name="adj" fmla="val 23277"/>
                <a:gd name="vf" fmla="val 11547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B2FDDB8-5799-3E4F-35EA-984D145FE989}"/>
              </a:ext>
            </a:extLst>
          </p:cNvPr>
          <p:cNvSpPr/>
          <p:nvPr/>
        </p:nvSpPr>
        <p:spPr>
          <a:xfrm>
            <a:off x="8929892" y="3870913"/>
            <a:ext cx="2565779" cy="963340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Emissions</a:t>
            </a:r>
          </a:p>
        </p:txBody>
      </p:sp>
      <p:pic>
        <p:nvPicPr>
          <p:cNvPr id="1030" name="Picture 6" descr="1.5 degrees of global warming ...">
            <a:extLst>
              <a:ext uri="{FF2B5EF4-FFF2-40B4-BE49-F238E27FC236}">
                <a16:creationId xmlns:a16="http://schemas.microsoft.com/office/drawing/2014/main" id="{2D4FC1DC-C594-B1A3-EAE9-74BBAB596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413" y="2030828"/>
            <a:ext cx="1538965" cy="112709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4263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894347-C9A9-4BFD-8A6D-05A2B0CDD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84ED281-4082-46F9-86EE-D78901367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"/>
            <a:ext cx="9379192" cy="4251280"/>
          </a:xfrm>
          <a:custGeom>
            <a:avLst/>
            <a:gdLst>
              <a:gd name="connsiteX0" fmla="*/ 9379192 w 9379192"/>
              <a:gd name="connsiteY0" fmla="*/ 3752527 h 3752527"/>
              <a:gd name="connsiteX1" fmla="*/ 3293459 w 9379192"/>
              <a:gd name="connsiteY1" fmla="*/ 3752527 h 3752527"/>
              <a:gd name="connsiteX2" fmla="*/ 3297156 w 9379192"/>
              <a:gd name="connsiteY2" fmla="*/ 3752055 h 3752527"/>
              <a:gd name="connsiteX3" fmla="*/ 3642095 w 9379192"/>
              <a:gd name="connsiteY3" fmla="*/ 3690141 h 3752527"/>
              <a:gd name="connsiteX4" fmla="*/ 2307659 w 9379192"/>
              <a:gd name="connsiteY4" fmla="*/ 3500267 h 3752527"/>
              <a:gd name="connsiteX5" fmla="*/ 2383194 w 9379192"/>
              <a:gd name="connsiteY5" fmla="*/ 3475501 h 3752527"/>
              <a:gd name="connsiteX6" fmla="*/ 2237161 w 9379192"/>
              <a:gd name="connsiteY6" fmla="*/ 3376437 h 3752527"/>
              <a:gd name="connsiteX7" fmla="*/ 1637924 w 9379192"/>
              <a:gd name="connsiteY7" fmla="*/ 3219585 h 3752527"/>
              <a:gd name="connsiteX8" fmla="*/ 2383194 w 9379192"/>
              <a:gd name="connsiteY8" fmla="*/ 2955415 h 3752527"/>
              <a:gd name="connsiteX9" fmla="*/ 1542249 w 9379192"/>
              <a:gd name="connsiteY9" fmla="*/ 2596307 h 3752527"/>
              <a:gd name="connsiteX10" fmla="*/ 1114221 w 9379192"/>
              <a:gd name="connsiteY10" fmla="*/ 2509625 h 3752527"/>
              <a:gd name="connsiteX11" fmla="*/ 2524191 w 9379192"/>
              <a:gd name="connsiteY11" fmla="*/ 2059708 h 3752527"/>
              <a:gd name="connsiteX12" fmla="*/ 238027 w 9379192"/>
              <a:gd name="connsiteY12" fmla="*/ 1836815 h 3752527"/>
              <a:gd name="connsiteX13" fmla="*/ 424343 w 9379192"/>
              <a:gd name="connsiteY13" fmla="*/ 1746006 h 3752527"/>
              <a:gd name="connsiteX14" fmla="*/ 1844384 w 9379192"/>
              <a:gd name="connsiteY14" fmla="*/ 1770772 h 3752527"/>
              <a:gd name="connsiteX15" fmla="*/ 2081058 w 9379192"/>
              <a:gd name="connsiteY15" fmla="*/ 1700602 h 3752527"/>
              <a:gd name="connsiteX16" fmla="*/ 1844384 w 9379192"/>
              <a:gd name="connsiteY16" fmla="*/ 1589154 h 3752527"/>
              <a:gd name="connsiteX17" fmla="*/ 922869 w 9379192"/>
              <a:gd name="connsiteY17" fmla="*/ 1506601 h 3752527"/>
              <a:gd name="connsiteX18" fmla="*/ 681160 w 9379192"/>
              <a:gd name="connsiteY18" fmla="*/ 1320855 h 3752527"/>
              <a:gd name="connsiteX19" fmla="*/ 273276 w 9379192"/>
              <a:gd name="connsiteY19" fmla="*/ 1106216 h 3752527"/>
              <a:gd name="connsiteX20" fmla="*/ 555269 w 9379192"/>
              <a:gd name="connsiteY20" fmla="*/ 928727 h 3752527"/>
              <a:gd name="connsiteX21" fmla="*/ 97029 w 9379192"/>
              <a:gd name="connsiteY21" fmla="*/ 664555 h 3752527"/>
              <a:gd name="connsiteX22" fmla="*/ 227955 w 9379192"/>
              <a:gd name="connsiteY22" fmla="*/ 317831 h 3752527"/>
              <a:gd name="connsiteX23" fmla="*/ 998402 w 9379192"/>
              <a:gd name="connsiteY23" fmla="*/ 235277 h 3752527"/>
              <a:gd name="connsiteX24" fmla="*/ 2030701 w 9379192"/>
              <a:gd name="connsiteY24" fmla="*/ 115575 h 3752527"/>
              <a:gd name="connsiteX25" fmla="*/ 3068036 w 9379192"/>
              <a:gd name="connsiteY25" fmla="*/ 12383 h 3752527"/>
              <a:gd name="connsiteX26" fmla="*/ 4105370 w 9379192"/>
              <a:gd name="connsiteY26" fmla="*/ 12383 h 3752527"/>
              <a:gd name="connsiteX27" fmla="*/ 4402472 w 9379192"/>
              <a:gd name="connsiteY27" fmla="*/ 20638 h 3752527"/>
              <a:gd name="connsiteX28" fmla="*/ 4407507 w 9379192"/>
              <a:gd name="connsiteY28" fmla="*/ 20638 h 3752527"/>
              <a:gd name="connsiteX29" fmla="*/ 5696622 w 9379192"/>
              <a:gd name="connsiteY29" fmla="*/ 57788 h 3752527"/>
              <a:gd name="connsiteX30" fmla="*/ 6175004 w 9379192"/>
              <a:gd name="connsiteY30" fmla="*/ 61915 h 3752527"/>
              <a:gd name="connsiteX31" fmla="*/ 7212339 w 9379192"/>
              <a:gd name="connsiteY31" fmla="*/ 66042 h 3752527"/>
              <a:gd name="connsiteX32" fmla="*/ 8244638 w 9379192"/>
              <a:gd name="connsiteY32" fmla="*/ 49532 h 3752527"/>
              <a:gd name="connsiteX33" fmla="*/ 9292044 w 9379192"/>
              <a:gd name="connsiteY33" fmla="*/ 0 h 3752527"/>
              <a:gd name="connsiteX34" fmla="*/ 9379192 w 9379192"/>
              <a:gd name="connsiteY34" fmla="*/ 2762 h 3752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379192" h="3752527">
                <a:moveTo>
                  <a:pt x="9379192" y="3752527"/>
                </a:moveTo>
                <a:lnTo>
                  <a:pt x="3293459" y="3752527"/>
                </a:lnTo>
                <a:lnTo>
                  <a:pt x="3297156" y="3752055"/>
                </a:lnTo>
                <a:cubicBezTo>
                  <a:pt x="3412975" y="3736577"/>
                  <a:pt x="3551454" y="3714906"/>
                  <a:pt x="3642095" y="3690141"/>
                </a:cubicBezTo>
                <a:cubicBezTo>
                  <a:pt x="3380244" y="3686012"/>
                  <a:pt x="2347945" y="3529162"/>
                  <a:pt x="2307659" y="3500267"/>
                </a:cubicBezTo>
                <a:cubicBezTo>
                  <a:pt x="2327803" y="3492012"/>
                  <a:pt x="2358017" y="3483757"/>
                  <a:pt x="2383194" y="3475501"/>
                </a:cubicBezTo>
                <a:cubicBezTo>
                  <a:pt x="2327803" y="3450736"/>
                  <a:pt x="2282482" y="3421842"/>
                  <a:pt x="2237161" y="3376437"/>
                </a:cubicBezTo>
                <a:cubicBezTo>
                  <a:pt x="2091129" y="3223714"/>
                  <a:pt x="1844384" y="3277374"/>
                  <a:pt x="1637924" y="3219585"/>
                </a:cubicBezTo>
                <a:cubicBezTo>
                  <a:pt x="1768850" y="2897627"/>
                  <a:pt x="2116307" y="3017329"/>
                  <a:pt x="2383194" y="2955415"/>
                </a:cubicBezTo>
                <a:cubicBezTo>
                  <a:pt x="1683245" y="2765541"/>
                  <a:pt x="1819207" y="2666477"/>
                  <a:pt x="1542249" y="2596307"/>
                </a:cubicBezTo>
                <a:cubicBezTo>
                  <a:pt x="1194791" y="2509625"/>
                  <a:pt x="1114221" y="2509625"/>
                  <a:pt x="1114221" y="2509625"/>
                </a:cubicBezTo>
                <a:cubicBezTo>
                  <a:pt x="1522105" y="2245455"/>
                  <a:pt x="2010559" y="2530264"/>
                  <a:pt x="2524191" y="2059708"/>
                </a:cubicBezTo>
                <a:cubicBezTo>
                  <a:pt x="2030701" y="1993667"/>
                  <a:pt x="555269" y="1960645"/>
                  <a:pt x="238027" y="1836815"/>
                </a:cubicBezTo>
                <a:cubicBezTo>
                  <a:pt x="358880" y="1882219"/>
                  <a:pt x="368952" y="1746006"/>
                  <a:pt x="424343" y="1746006"/>
                </a:cubicBezTo>
                <a:cubicBezTo>
                  <a:pt x="892655" y="1741879"/>
                  <a:pt x="1371037" y="1820305"/>
                  <a:pt x="1844384" y="1770772"/>
                </a:cubicBezTo>
                <a:cubicBezTo>
                  <a:pt x="1929989" y="1766645"/>
                  <a:pt x="2065951" y="1803793"/>
                  <a:pt x="2081058" y="1700602"/>
                </a:cubicBezTo>
                <a:cubicBezTo>
                  <a:pt x="2096164" y="1572644"/>
                  <a:pt x="1919919" y="1601537"/>
                  <a:pt x="1844384" y="1589154"/>
                </a:cubicBezTo>
                <a:cubicBezTo>
                  <a:pt x="1537212" y="1547877"/>
                  <a:pt x="1235076" y="1531367"/>
                  <a:pt x="922869" y="1506601"/>
                </a:cubicBezTo>
                <a:cubicBezTo>
                  <a:pt x="791943" y="1494218"/>
                  <a:pt x="630804" y="1518984"/>
                  <a:pt x="681160" y="1320855"/>
                </a:cubicBezTo>
                <a:cubicBezTo>
                  <a:pt x="640874" y="1130983"/>
                  <a:pt x="399166" y="1197025"/>
                  <a:pt x="273276" y="1106216"/>
                </a:cubicBezTo>
                <a:cubicBezTo>
                  <a:pt x="333703" y="998897"/>
                  <a:pt x="504913" y="1073196"/>
                  <a:pt x="555269" y="928727"/>
                </a:cubicBezTo>
                <a:cubicBezTo>
                  <a:pt x="313560" y="974131"/>
                  <a:pt x="338738" y="660428"/>
                  <a:pt x="97029" y="664555"/>
                </a:cubicBezTo>
                <a:cubicBezTo>
                  <a:pt x="-104395" y="478810"/>
                  <a:pt x="41638" y="388001"/>
                  <a:pt x="227955" y="317831"/>
                </a:cubicBezTo>
                <a:cubicBezTo>
                  <a:pt x="469664" y="231150"/>
                  <a:pt x="736551" y="251788"/>
                  <a:pt x="998402" y="235277"/>
                </a:cubicBezTo>
                <a:cubicBezTo>
                  <a:pt x="1345860" y="198128"/>
                  <a:pt x="1678209" y="111447"/>
                  <a:pt x="2030701" y="115575"/>
                </a:cubicBezTo>
                <a:cubicBezTo>
                  <a:pt x="2363052" y="28893"/>
                  <a:pt x="2730650" y="123829"/>
                  <a:pt x="3068036" y="12383"/>
                </a:cubicBezTo>
                <a:cubicBezTo>
                  <a:pt x="3410457" y="12383"/>
                  <a:pt x="3757914" y="12383"/>
                  <a:pt x="4105370" y="12383"/>
                </a:cubicBezTo>
                <a:cubicBezTo>
                  <a:pt x="4206084" y="16510"/>
                  <a:pt x="4301759" y="16510"/>
                  <a:pt x="4402472" y="20638"/>
                </a:cubicBezTo>
                <a:cubicBezTo>
                  <a:pt x="4402472" y="20638"/>
                  <a:pt x="4407507" y="20638"/>
                  <a:pt x="4407507" y="20638"/>
                </a:cubicBezTo>
                <a:cubicBezTo>
                  <a:pt x="4840570" y="33022"/>
                  <a:pt x="5268596" y="41276"/>
                  <a:pt x="5696622" y="57788"/>
                </a:cubicBezTo>
                <a:cubicBezTo>
                  <a:pt x="5857761" y="57788"/>
                  <a:pt x="6013864" y="61915"/>
                  <a:pt x="6175004" y="61915"/>
                </a:cubicBezTo>
                <a:cubicBezTo>
                  <a:pt x="6517425" y="82553"/>
                  <a:pt x="6864883" y="94936"/>
                  <a:pt x="7212339" y="66042"/>
                </a:cubicBezTo>
                <a:cubicBezTo>
                  <a:pt x="7559796" y="90809"/>
                  <a:pt x="7897182" y="74298"/>
                  <a:pt x="8244638" y="49532"/>
                </a:cubicBezTo>
                <a:cubicBezTo>
                  <a:pt x="8597130" y="78426"/>
                  <a:pt x="8944587" y="37149"/>
                  <a:pt x="9292044" y="0"/>
                </a:cubicBezTo>
                <a:lnTo>
                  <a:pt x="9379192" y="2762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31D9B7-48AB-4407-A9E8-13391FCB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9902" flipV="1">
            <a:off x="5210629" y="4242714"/>
            <a:ext cx="7104297" cy="3137347"/>
          </a:xfrm>
          <a:custGeom>
            <a:avLst/>
            <a:gdLst>
              <a:gd name="connsiteX0" fmla="*/ 6772629 w 7104297"/>
              <a:gd name="connsiteY0" fmla="*/ 3137347 h 3137347"/>
              <a:gd name="connsiteX1" fmla="*/ 7104297 w 7104297"/>
              <a:gd name="connsiteY1" fmla="*/ 1081624 h 3137347"/>
              <a:gd name="connsiteX2" fmla="*/ 400225 w 7104297"/>
              <a:gd name="connsiteY2" fmla="*/ 0 h 3137347"/>
              <a:gd name="connsiteX3" fmla="*/ 277738 w 7104297"/>
              <a:gd name="connsiteY3" fmla="*/ 5048 h 3137347"/>
              <a:gd name="connsiteX4" fmla="*/ 0 w 7104297"/>
              <a:gd name="connsiteY4" fmla="*/ 23585 h 3137347"/>
              <a:gd name="connsiteX5" fmla="*/ 296410 w 7104297"/>
              <a:gd name="connsiteY5" fmla="*/ 136472 h 3137347"/>
              <a:gd name="connsiteX6" fmla="*/ 396403 w 7104297"/>
              <a:gd name="connsiteY6" fmla="*/ 445861 h 3137347"/>
              <a:gd name="connsiteX7" fmla="*/ 760665 w 7104297"/>
              <a:gd name="connsiteY7" fmla="*/ 621461 h 3137347"/>
              <a:gd name="connsiteX8" fmla="*/ 996368 w 7104297"/>
              <a:gd name="connsiteY8" fmla="*/ 684176 h 3137347"/>
              <a:gd name="connsiteX9" fmla="*/ 1535617 w 7104297"/>
              <a:gd name="connsiteY9" fmla="*/ 776157 h 3137347"/>
              <a:gd name="connsiteX10" fmla="*/ 1614185 w 7104297"/>
              <a:gd name="connsiteY10" fmla="*/ 926671 h 3137347"/>
              <a:gd name="connsiteX11" fmla="*/ 1682037 w 7104297"/>
              <a:gd name="connsiteY11" fmla="*/ 1093909 h 3137347"/>
              <a:gd name="connsiteX12" fmla="*/ 1824886 w 7104297"/>
              <a:gd name="connsiteY12" fmla="*/ 1202614 h 3137347"/>
              <a:gd name="connsiteX13" fmla="*/ 714243 w 7104297"/>
              <a:gd name="connsiteY13" fmla="*/ 1185890 h 3137347"/>
              <a:gd name="connsiteX14" fmla="*/ 1967733 w 7104297"/>
              <a:gd name="connsiteY14" fmla="*/ 1537090 h 3137347"/>
              <a:gd name="connsiteX15" fmla="*/ 1857026 w 7104297"/>
              <a:gd name="connsiteY15" fmla="*/ 1675062 h 3137347"/>
              <a:gd name="connsiteX16" fmla="*/ 2542697 w 7104297"/>
              <a:gd name="connsiteY16" fmla="*/ 1863205 h 3137347"/>
              <a:gd name="connsiteX17" fmla="*/ 2174863 w 7104297"/>
              <a:gd name="connsiteY17" fmla="*/ 1884109 h 3137347"/>
              <a:gd name="connsiteX18" fmla="*/ 4314015 w 7104297"/>
              <a:gd name="connsiteY18" fmla="*/ 2670128 h 3137347"/>
              <a:gd name="connsiteX19" fmla="*/ 5430784 w 7104297"/>
              <a:gd name="connsiteY19" fmla="*/ 2889725 h 3137347"/>
              <a:gd name="connsiteX20" fmla="*/ 6613344 w 7104297"/>
              <a:gd name="connsiteY20" fmla="*/ 3108822 h 3137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104297" h="3137347">
                <a:moveTo>
                  <a:pt x="6772629" y="3137347"/>
                </a:moveTo>
                <a:lnTo>
                  <a:pt x="7104297" y="1081624"/>
                </a:lnTo>
                <a:lnTo>
                  <a:pt x="400225" y="0"/>
                </a:lnTo>
                <a:lnTo>
                  <a:pt x="277738" y="5048"/>
                </a:lnTo>
                <a:cubicBezTo>
                  <a:pt x="185423" y="9801"/>
                  <a:pt x="92851" y="15745"/>
                  <a:pt x="0" y="23585"/>
                </a:cubicBezTo>
                <a:cubicBezTo>
                  <a:pt x="96424" y="149013"/>
                  <a:pt x="221416" y="44490"/>
                  <a:pt x="296410" y="136472"/>
                </a:cubicBezTo>
                <a:cubicBezTo>
                  <a:pt x="224986" y="328795"/>
                  <a:pt x="253557" y="433318"/>
                  <a:pt x="396403" y="445861"/>
                </a:cubicBezTo>
                <a:cubicBezTo>
                  <a:pt x="535682" y="458403"/>
                  <a:pt x="685672" y="391507"/>
                  <a:pt x="760665" y="621461"/>
                </a:cubicBezTo>
                <a:cubicBezTo>
                  <a:pt x="782093" y="692537"/>
                  <a:pt x="914229" y="671633"/>
                  <a:pt x="996368" y="684176"/>
                </a:cubicBezTo>
                <a:cubicBezTo>
                  <a:pt x="1174926" y="713442"/>
                  <a:pt x="1364202" y="684176"/>
                  <a:pt x="1535617" y="776157"/>
                </a:cubicBezTo>
                <a:cubicBezTo>
                  <a:pt x="1603471" y="809604"/>
                  <a:pt x="1649896" y="834690"/>
                  <a:pt x="1614185" y="926671"/>
                </a:cubicBezTo>
                <a:cubicBezTo>
                  <a:pt x="1578472" y="1022833"/>
                  <a:pt x="1624898" y="1056279"/>
                  <a:pt x="1682037" y="1093909"/>
                </a:cubicBezTo>
                <a:cubicBezTo>
                  <a:pt x="1724892" y="1123175"/>
                  <a:pt x="1789173" y="1114814"/>
                  <a:pt x="1824886" y="1202614"/>
                </a:cubicBezTo>
                <a:cubicBezTo>
                  <a:pt x="1449909" y="1190070"/>
                  <a:pt x="1085647" y="1118994"/>
                  <a:pt x="714243" y="1185890"/>
                </a:cubicBezTo>
                <a:cubicBezTo>
                  <a:pt x="1121358" y="1353128"/>
                  <a:pt x="1567759" y="1344765"/>
                  <a:pt x="1967733" y="1537090"/>
                </a:cubicBezTo>
                <a:cubicBezTo>
                  <a:pt x="1953448" y="1603986"/>
                  <a:pt x="1860597" y="1574718"/>
                  <a:pt x="1857026" y="1675062"/>
                </a:cubicBezTo>
                <a:cubicBezTo>
                  <a:pt x="2067727" y="1779586"/>
                  <a:pt x="2321284" y="1708508"/>
                  <a:pt x="2542697" y="1863205"/>
                </a:cubicBezTo>
                <a:cubicBezTo>
                  <a:pt x="2414134" y="1934281"/>
                  <a:pt x="2296285" y="1817213"/>
                  <a:pt x="2174863" y="1884109"/>
                </a:cubicBezTo>
                <a:cubicBezTo>
                  <a:pt x="2214147" y="1984452"/>
                  <a:pt x="3992607" y="2603233"/>
                  <a:pt x="4314015" y="2670128"/>
                </a:cubicBezTo>
                <a:cubicBezTo>
                  <a:pt x="4559090" y="2721868"/>
                  <a:pt x="4976921" y="2803592"/>
                  <a:pt x="5430784" y="2889725"/>
                </a:cubicBezTo>
                <a:cubicBezTo>
                  <a:pt x="5827914" y="2965093"/>
                  <a:pt x="6252633" y="3043836"/>
                  <a:pt x="6613344" y="3108822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AD61C98-299A-66BA-43F0-6AB8B9F33F66}"/>
              </a:ext>
            </a:extLst>
          </p:cNvPr>
          <p:cNvSpPr/>
          <p:nvPr/>
        </p:nvSpPr>
        <p:spPr>
          <a:xfrm>
            <a:off x="0" y="0"/>
            <a:ext cx="12191999" cy="47943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0B10D82-0D25-F0D5-F797-F7D0EA0FD660}"/>
              </a:ext>
            </a:extLst>
          </p:cNvPr>
          <p:cNvSpPr/>
          <p:nvPr/>
        </p:nvSpPr>
        <p:spPr>
          <a:xfrm>
            <a:off x="1034673" y="60512"/>
            <a:ext cx="2565779" cy="352679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SDG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100AC3D-6279-2396-7E76-3FE28C4B6157}"/>
              </a:ext>
            </a:extLst>
          </p:cNvPr>
          <p:cNvSpPr/>
          <p:nvPr/>
        </p:nvSpPr>
        <p:spPr>
          <a:xfrm>
            <a:off x="4237104" y="65063"/>
            <a:ext cx="3040980" cy="332086"/>
          </a:xfrm>
          <a:prstGeom prst="roundRect">
            <a:avLst>
              <a:gd name="adj" fmla="val 50000"/>
            </a:avLst>
          </a:prstGeom>
          <a:solidFill>
            <a:srgbClr val="F6B0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Solution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B99F396-77D8-0836-90BE-D4C1EE549205}"/>
              </a:ext>
            </a:extLst>
          </p:cNvPr>
          <p:cNvSpPr/>
          <p:nvPr/>
        </p:nvSpPr>
        <p:spPr>
          <a:xfrm>
            <a:off x="7650956" y="-58385"/>
            <a:ext cx="4295775" cy="590475"/>
          </a:xfrm>
          <a:prstGeom prst="roundRect">
            <a:avLst>
              <a:gd name="adj" fmla="val 35819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Prototype &amp; Analysis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404408B-11DC-D6C8-15FD-D79CA9D852AF}"/>
              </a:ext>
            </a:extLst>
          </p:cNvPr>
          <p:cNvGrpSpPr/>
          <p:nvPr/>
        </p:nvGrpSpPr>
        <p:grpSpPr>
          <a:xfrm>
            <a:off x="331861" y="1469001"/>
            <a:ext cx="7599197" cy="4455914"/>
            <a:chOff x="848651" y="1901620"/>
            <a:chExt cx="5953202" cy="3490758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48DE66A-D2ED-8140-F23E-BE6B54FA71CB}"/>
                </a:ext>
              </a:extLst>
            </p:cNvPr>
            <p:cNvSpPr/>
            <p:nvPr/>
          </p:nvSpPr>
          <p:spPr>
            <a:xfrm>
              <a:off x="848651" y="1901620"/>
              <a:ext cx="5953202" cy="3490758"/>
            </a:xfrm>
            <a:prstGeom prst="roundRect">
              <a:avLst>
                <a:gd name="adj" fmla="val 18450"/>
              </a:avLst>
            </a:prstGeom>
            <a:solidFill>
              <a:srgbClr val="F6B0C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2E9E529-F115-DAB3-F597-78A3E1B7C2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8421" t="33910" r="28947" b="23730"/>
            <a:stretch/>
          </p:blipFill>
          <p:spPr>
            <a:xfrm>
              <a:off x="1249492" y="2210571"/>
              <a:ext cx="5117431" cy="3005333"/>
            </a:xfrm>
            <a:prstGeom prst="roundRect">
              <a:avLst>
                <a:gd name="adj" fmla="val 17304"/>
              </a:avLst>
            </a:prstGeom>
          </p:spPr>
        </p:pic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D3C988F-5BEE-9A02-E6A2-44D90F5B8B02}"/>
              </a:ext>
            </a:extLst>
          </p:cNvPr>
          <p:cNvSpPr/>
          <p:nvPr/>
        </p:nvSpPr>
        <p:spPr>
          <a:xfrm>
            <a:off x="8261543" y="2951747"/>
            <a:ext cx="2565779" cy="1217452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effectLst/>
                <a:latin typeface="Aptos Display,Bold"/>
              </a:rPr>
              <a:t>Turbines room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B71EE33-C980-9269-7B75-3FEC9A5E2E2C}"/>
              </a:ext>
            </a:extLst>
          </p:cNvPr>
          <p:cNvSpPr/>
          <p:nvPr/>
        </p:nvSpPr>
        <p:spPr>
          <a:xfrm>
            <a:off x="8261542" y="1050458"/>
            <a:ext cx="2565779" cy="1217452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Burning room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B0DB03A-814D-3DBE-18B2-8C40CEAAE55F}"/>
              </a:ext>
            </a:extLst>
          </p:cNvPr>
          <p:cNvSpPr/>
          <p:nvPr/>
        </p:nvSpPr>
        <p:spPr>
          <a:xfrm>
            <a:off x="8261541" y="4817894"/>
            <a:ext cx="2565779" cy="1217452"/>
          </a:xfrm>
          <a:prstGeom prst="roundRect">
            <a:avLst>
              <a:gd name="adj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  <a:effectLst/>
                <a:latin typeface="Aptos Display,Bold"/>
              </a:rPr>
              <a:t>Carbon Regeneration Chamber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994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99EB08-A284-881E-0014-9A9A9501E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4544B3-FAF8-0007-E864-87B7D6569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32FB7EB-86F3-1273-B9F5-1D813FAF4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5" y="0"/>
            <a:ext cx="7537705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3CAC27-794C-88B1-D6B4-4AA44DD10846}"/>
              </a:ext>
            </a:extLst>
          </p:cNvPr>
          <p:cNvSpPr/>
          <p:nvPr/>
        </p:nvSpPr>
        <p:spPr>
          <a:xfrm>
            <a:off x="0" y="0"/>
            <a:ext cx="12191999" cy="47943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7888C4D-A4AC-D96E-8D16-288F7236B485}"/>
              </a:ext>
            </a:extLst>
          </p:cNvPr>
          <p:cNvSpPr/>
          <p:nvPr/>
        </p:nvSpPr>
        <p:spPr>
          <a:xfrm>
            <a:off x="1034673" y="60512"/>
            <a:ext cx="2565779" cy="352679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SDG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FA6C22-65E4-B3CE-529C-DDCA383564B0}"/>
              </a:ext>
            </a:extLst>
          </p:cNvPr>
          <p:cNvSpPr/>
          <p:nvPr/>
        </p:nvSpPr>
        <p:spPr>
          <a:xfrm>
            <a:off x="4237104" y="65063"/>
            <a:ext cx="3040980" cy="332086"/>
          </a:xfrm>
          <a:prstGeom prst="roundRect">
            <a:avLst>
              <a:gd name="adj" fmla="val 50000"/>
            </a:avLst>
          </a:prstGeom>
          <a:solidFill>
            <a:srgbClr val="F6B0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Solution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FBC2152-30C5-9734-5ECD-D53051771526}"/>
              </a:ext>
            </a:extLst>
          </p:cNvPr>
          <p:cNvSpPr/>
          <p:nvPr/>
        </p:nvSpPr>
        <p:spPr>
          <a:xfrm>
            <a:off x="7650956" y="-58385"/>
            <a:ext cx="4295775" cy="590475"/>
          </a:xfrm>
          <a:prstGeom prst="roundRect">
            <a:avLst>
              <a:gd name="adj" fmla="val 35819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Prototype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1231C-0298-8B7B-8B10-4DA8A50BB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10" descr="A drawing of a box&#10;&#10;Description automatically generated">
            <a:hlinkClick r:id="rId2" action="ppaction://hlinksldjump" highlightClick="1">
              <a:snd r:embed="rId3" name="click.wav"/>
            </a:hlinkClick>
            <a:extLst>
              <a:ext uri="{FF2B5EF4-FFF2-40B4-BE49-F238E27FC236}">
                <a16:creationId xmlns:a16="http://schemas.microsoft.com/office/drawing/2014/main" id="{7F17638D-9657-C8C9-C47B-1E79FAC7E0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24" y="1441167"/>
            <a:ext cx="1595040" cy="566146"/>
          </a:xfrm>
          <a:prstGeom prst="rect">
            <a:avLst/>
          </a:prstGeom>
        </p:spPr>
      </p:pic>
      <p:pic>
        <p:nvPicPr>
          <p:cNvPr id="12" name="Picture 11" descr="A computer screen shot of a computer&#10;&#10;Description automatically generated">
            <a:hlinkClick r:id="rId5" action="ppaction://hlinksldjump" highlightClick="1">
              <a:snd r:embed="rId3" name="click.wav"/>
            </a:hlinkClick>
            <a:extLst>
              <a:ext uri="{FF2B5EF4-FFF2-40B4-BE49-F238E27FC236}">
                <a16:creationId xmlns:a16="http://schemas.microsoft.com/office/drawing/2014/main" id="{4F665FF3-7965-EAE9-696B-7ECB747CC19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452" y="2471265"/>
            <a:ext cx="1588790" cy="1008345"/>
          </a:xfrm>
          <a:prstGeom prst="rect">
            <a:avLst/>
          </a:prstGeom>
        </p:spPr>
      </p:pic>
      <p:pic>
        <p:nvPicPr>
          <p:cNvPr id="14" name="Picture 13" descr="A machine with a conveyor belt&#10;&#10;Description automatically generated">
            <a:hlinkClick r:id="rId7" action="ppaction://hlinksldjump" highlightClick="1">
              <a:snd r:embed="rId3" name="click.wav"/>
            </a:hlinkClick>
            <a:extLst>
              <a:ext uri="{FF2B5EF4-FFF2-40B4-BE49-F238E27FC236}">
                <a16:creationId xmlns:a16="http://schemas.microsoft.com/office/drawing/2014/main" id="{81081FF4-73C6-8864-B28E-0CAB2F990E2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286" y="656107"/>
            <a:ext cx="1728790" cy="1008345"/>
          </a:xfrm>
          <a:prstGeom prst="rect">
            <a:avLst/>
          </a:prstGeom>
        </p:spPr>
      </p:pic>
      <p:pic>
        <p:nvPicPr>
          <p:cNvPr id="16" name="Picture 15" descr="A model of a building&#10;&#10;Description automatically generated">
            <a:hlinkClick r:id="rId9" action="ppaction://hlinksldjump" highlightClick="1">
              <a:snd r:embed="rId3" name="click.wav"/>
            </a:hlinkClick>
            <a:extLst>
              <a:ext uri="{FF2B5EF4-FFF2-40B4-BE49-F238E27FC236}">
                <a16:creationId xmlns:a16="http://schemas.microsoft.com/office/drawing/2014/main" id="{7162730C-720A-E081-0EF9-88DDA87694A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080" y="5527483"/>
            <a:ext cx="1111415" cy="796981"/>
          </a:xfrm>
          <a:prstGeom prst="rect">
            <a:avLst/>
          </a:prstGeom>
        </p:spPr>
      </p:pic>
      <p:pic>
        <p:nvPicPr>
          <p:cNvPr id="18" name="Picture 17" descr="A black box with blue lights&#10;&#10;Description automatically generated">
            <a:hlinkClick r:id="rId11" action="ppaction://hlinksldjump" highlightClick="1">
              <a:snd r:embed="rId3" name="click.wav"/>
            </a:hlinkClick>
            <a:extLst>
              <a:ext uri="{FF2B5EF4-FFF2-40B4-BE49-F238E27FC236}">
                <a16:creationId xmlns:a16="http://schemas.microsoft.com/office/drawing/2014/main" id="{4231C3F9-906E-DE13-980C-BC223B1278F3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019" y="2291866"/>
            <a:ext cx="1588790" cy="1367144"/>
          </a:xfrm>
          <a:prstGeom prst="rect">
            <a:avLst/>
          </a:prstGeom>
        </p:spPr>
      </p:pic>
      <p:pic>
        <p:nvPicPr>
          <p:cNvPr id="20" name="Picture 19" descr="A drawing of a room&#10;&#10;Description automatically generated">
            <a:hlinkClick r:id="rId13" action="ppaction://hlinksldjump" highlightClick="1">
              <a:snd r:embed="rId3" name="click.wav"/>
            </a:hlinkClick>
            <a:extLst>
              <a:ext uri="{FF2B5EF4-FFF2-40B4-BE49-F238E27FC236}">
                <a16:creationId xmlns:a16="http://schemas.microsoft.com/office/drawing/2014/main" id="{43A200C1-E9DE-3E07-9CCE-4E0C06B879CD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831" y="4551915"/>
            <a:ext cx="1529244" cy="1008345"/>
          </a:xfrm>
          <a:prstGeom prst="rect">
            <a:avLst/>
          </a:prstGeom>
        </p:spPr>
      </p:pic>
      <p:pic>
        <p:nvPicPr>
          <p:cNvPr id="22" name="Picture 21" descr="A black and blue object with blue circles&#10;&#10;Description automatically generated with medium confidence">
            <a:hlinkClick r:id="rId15" action="ppaction://hlinksldjump" highlightClick="1">
              <a:snd r:embed="rId3" name="click.wav"/>
            </a:hlinkClick>
            <a:extLst>
              <a:ext uri="{FF2B5EF4-FFF2-40B4-BE49-F238E27FC236}">
                <a16:creationId xmlns:a16="http://schemas.microsoft.com/office/drawing/2014/main" id="{39D10D87-353B-3BB8-F167-9F6EFE187657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415" y="3659010"/>
            <a:ext cx="1885613" cy="1266896"/>
          </a:xfrm>
          <a:prstGeom prst="rect">
            <a:avLst/>
          </a:prstGeom>
        </p:spPr>
      </p:pic>
      <p:pic>
        <p:nvPicPr>
          <p:cNvPr id="24" name="Picture 23" descr="A drawing of a room&#10;&#10;Description automatically generated with medium confidence">
            <a:hlinkClick r:id="rId17" action="ppaction://hlinksldjump" highlightClick="1">
              <a:snd r:embed="rId3" name="click.wav"/>
            </a:hlinkClick>
            <a:extLst>
              <a:ext uri="{FF2B5EF4-FFF2-40B4-BE49-F238E27FC236}">
                <a16:creationId xmlns:a16="http://schemas.microsoft.com/office/drawing/2014/main" id="{75BA009A-C53D-1286-B01D-DE80CC0E69A9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999" y="5065604"/>
            <a:ext cx="1546130" cy="966331"/>
          </a:xfrm>
          <a:prstGeom prst="rect">
            <a:avLst/>
          </a:prstGeom>
        </p:spPr>
      </p:pic>
      <p:pic>
        <p:nvPicPr>
          <p:cNvPr id="26" name="Picture 25" descr="A grey rectangular object with a blue light&#10;&#10;Description automatically generated with medium confidence">
            <a:hlinkClick r:id="rId19" action="ppaction://hlinksldjump" highlightClick="1">
              <a:snd r:embed="rId3" name="click.wav"/>
            </a:hlinkClick>
            <a:extLst>
              <a:ext uri="{FF2B5EF4-FFF2-40B4-BE49-F238E27FC236}">
                <a16:creationId xmlns:a16="http://schemas.microsoft.com/office/drawing/2014/main" id="{4C577741-6040-04C6-DBBB-185C2AA9EEE2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825" y="5792251"/>
            <a:ext cx="1410877" cy="956527"/>
          </a:xfrm>
          <a:prstGeom prst="rect">
            <a:avLst/>
          </a:prstGeom>
        </p:spPr>
      </p:pic>
      <p:pic>
        <p:nvPicPr>
          <p:cNvPr id="28" name="Picture 27" descr="A drawing of a building&#10;&#10;Description automatically generated">
            <a:hlinkClick r:id="rId21" action="ppaction://hlinksldjump" highlightClick="1">
              <a:snd r:embed="rId3" name="click.wav"/>
            </a:hlinkClick>
            <a:extLst>
              <a:ext uri="{FF2B5EF4-FFF2-40B4-BE49-F238E27FC236}">
                <a16:creationId xmlns:a16="http://schemas.microsoft.com/office/drawing/2014/main" id="{29E3517F-99F3-6BE6-0DA5-0C955B3AF1D5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013" y="3083595"/>
            <a:ext cx="1671420" cy="1008345"/>
          </a:xfrm>
          <a:prstGeom prst="rect">
            <a:avLst/>
          </a:prstGeom>
        </p:spPr>
      </p:pic>
      <p:pic>
        <p:nvPicPr>
          <p:cNvPr id="30" name="Picture 29" descr="A close-up of a building&#10;&#10;Description automatically generated">
            <a:hlinkClick r:id="rId23" action="ppaction://hlinksldjump" highlightClick="1">
              <a:snd r:embed="rId3" name="click.wav"/>
            </a:hlinkClick>
            <a:extLst>
              <a:ext uri="{FF2B5EF4-FFF2-40B4-BE49-F238E27FC236}">
                <a16:creationId xmlns:a16="http://schemas.microsoft.com/office/drawing/2014/main" id="{F6CBF44B-4E76-692B-EEB1-F2321695586E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1512" y="1065461"/>
            <a:ext cx="1554584" cy="1008345"/>
          </a:xfrm>
          <a:prstGeom prst="rect">
            <a:avLst/>
          </a:prstGeom>
        </p:spPr>
      </p:pic>
      <p:pic>
        <p:nvPicPr>
          <p:cNvPr id="32" name="Picture 31" descr="A metal box with a roof&#10;&#10;Description automatically generated with medium confidence">
            <a:hlinkClick r:id="rId25" action="ppaction://hlinksldjump" highlightClick="1">
              <a:snd r:embed="rId3" name="click.wav"/>
            </a:hlinkClick>
            <a:extLst>
              <a:ext uri="{FF2B5EF4-FFF2-40B4-BE49-F238E27FC236}">
                <a16:creationId xmlns:a16="http://schemas.microsoft.com/office/drawing/2014/main" id="{8877A56F-FAD8-CB82-8490-44D2581FCC7D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653" y="4040252"/>
            <a:ext cx="1260431" cy="956527"/>
          </a:xfrm>
          <a:prstGeom prst="rect">
            <a:avLst/>
          </a:prstGeom>
        </p:spPr>
      </p:pic>
      <p:sp>
        <p:nvSpPr>
          <p:cNvPr id="34" name="Rectangle: Rounded Corners 33">
            <a:hlinkClick r:id="rId27" action="ppaction://hlinksldjump" highlightClick="1">
              <a:snd r:embed="rId3" name="click.wav"/>
            </a:hlinkClick>
            <a:extLst>
              <a:ext uri="{FF2B5EF4-FFF2-40B4-BE49-F238E27FC236}">
                <a16:creationId xmlns:a16="http://schemas.microsoft.com/office/drawing/2014/main" id="{85F6647B-FF67-DB14-06F9-C43028719F33}"/>
              </a:ext>
            </a:extLst>
          </p:cNvPr>
          <p:cNvSpPr/>
          <p:nvPr/>
        </p:nvSpPr>
        <p:spPr>
          <a:xfrm>
            <a:off x="4237104" y="6270514"/>
            <a:ext cx="3040980" cy="461570"/>
          </a:xfrm>
          <a:prstGeom prst="roundRect">
            <a:avLst>
              <a:gd name="adj" fmla="val 50000"/>
            </a:avLst>
          </a:prstGeom>
          <a:solidFill>
            <a:srgbClr val="F6B0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260398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0339EE9-5436-4860-BBFC-7CD7C9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5" y="0"/>
            <a:ext cx="7537705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CA2E213-6798-A2CF-EBE1-7B1A6F948510}"/>
              </a:ext>
            </a:extLst>
          </p:cNvPr>
          <p:cNvSpPr/>
          <p:nvPr/>
        </p:nvSpPr>
        <p:spPr>
          <a:xfrm>
            <a:off x="0" y="0"/>
            <a:ext cx="12191999" cy="47943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AEE763F-DFD2-CE4F-CD19-2567C7653A01}"/>
              </a:ext>
            </a:extLst>
          </p:cNvPr>
          <p:cNvSpPr/>
          <p:nvPr/>
        </p:nvSpPr>
        <p:spPr>
          <a:xfrm>
            <a:off x="1034673" y="60512"/>
            <a:ext cx="2565779" cy="352679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SDG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B9DD3BD-1C98-FB03-FA28-C495CB9E2A4D}"/>
              </a:ext>
            </a:extLst>
          </p:cNvPr>
          <p:cNvSpPr/>
          <p:nvPr/>
        </p:nvSpPr>
        <p:spPr>
          <a:xfrm>
            <a:off x="4237104" y="65063"/>
            <a:ext cx="3040980" cy="332086"/>
          </a:xfrm>
          <a:prstGeom prst="roundRect">
            <a:avLst>
              <a:gd name="adj" fmla="val 50000"/>
            </a:avLst>
          </a:prstGeom>
          <a:solidFill>
            <a:srgbClr val="F6B0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Solution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BA86FEF-BBA4-51F5-04A4-F02F0CA724B6}"/>
              </a:ext>
            </a:extLst>
          </p:cNvPr>
          <p:cNvSpPr/>
          <p:nvPr/>
        </p:nvSpPr>
        <p:spPr>
          <a:xfrm>
            <a:off x="7650956" y="-58385"/>
            <a:ext cx="4295775" cy="590475"/>
          </a:xfrm>
          <a:prstGeom prst="roundRect">
            <a:avLst>
              <a:gd name="adj" fmla="val 35819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Prototype &amp; Analysis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6F1C4A2D-4C27-C16C-DE86-5AAA2F018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" name="Content Placeholder 10" descr="A drawing of a box&#10;&#10;Description automatically generated">
            <a:extLst>
              <a:ext uri="{FF2B5EF4-FFF2-40B4-BE49-F238E27FC236}">
                <a16:creationId xmlns:a16="http://schemas.microsoft.com/office/drawing/2014/main" id="{6C4C652D-B08B-EC24-B7C1-5D9662791A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383" y="771943"/>
            <a:ext cx="1595040" cy="566146"/>
          </a:xfrm>
          <a:prstGeom prst="rect">
            <a:avLst/>
          </a:prstGeom>
        </p:spPr>
      </p:pic>
      <p:pic>
        <p:nvPicPr>
          <p:cNvPr id="41" name="Picture 40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F03078A0-2EA7-EA8E-7B52-D08D19C033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67" y="3210377"/>
            <a:ext cx="1588790" cy="1008345"/>
          </a:xfrm>
          <a:prstGeom prst="rect">
            <a:avLst/>
          </a:prstGeom>
        </p:spPr>
      </p:pic>
      <p:pic>
        <p:nvPicPr>
          <p:cNvPr id="42" name="Picture 41" descr="A machine with a conveyor belt&#10;&#10;Description automatically generated">
            <a:extLst>
              <a:ext uri="{FF2B5EF4-FFF2-40B4-BE49-F238E27FC236}">
                <a16:creationId xmlns:a16="http://schemas.microsoft.com/office/drawing/2014/main" id="{E6675EAA-AE59-6048-7CB1-EB513009842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286" y="656107"/>
            <a:ext cx="1728790" cy="1008345"/>
          </a:xfrm>
          <a:prstGeom prst="rect">
            <a:avLst/>
          </a:prstGeom>
        </p:spPr>
      </p:pic>
      <p:pic>
        <p:nvPicPr>
          <p:cNvPr id="43" name="Picture 42" descr="A model of a building&#10;&#10;Description automatically generated">
            <a:extLst>
              <a:ext uri="{FF2B5EF4-FFF2-40B4-BE49-F238E27FC236}">
                <a16:creationId xmlns:a16="http://schemas.microsoft.com/office/drawing/2014/main" id="{DC34CC21-F4B3-3960-DA8C-C0BDEC642E0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14" y="5491861"/>
            <a:ext cx="1111415" cy="796981"/>
          </a:xfrm>
          <a:prstGeom prst="rect">
            <a:avLst/>
          </a:prstGeom>
        </p:spPr>
      </p:pic>
      <p:pic>
        <p:nvPicPr>
          <p:cNvPr id="44" name="Picture 43" descr="A black box with blue lights&#10;&#10;Description automatically generated">
            <a:extLst>
              <a:ext uri="{FF2B5EF4-FFF2-40B4-BE49-F238E27FC236}">
                <a16:creationId xmlns:a16="http://schemas.microsoft.com/office/drawing/2014/main" id="{CBC44508-8C91-4E26-5A03-21F456B2861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171" y="2639286"/>
            <a:ext cx="1588790" cy="1367144"/>
          </a:xfrm>
          <a:prstGeom prst="rect">
            <a:avLst/>
          </a:prstGeom>
        </p:spPr>
      </p:pic>
      <p:pic>
        <p:nvPicPr>
          <p:cNvPr id="45" name="Picture 44" descr="A drawing of a room&#10;&#10;Description automatically generated">
            <a:extLst>
              <a:ext uri="{FF2B5EF4-FFF2-40B4-BE49-F238E27FC236}">
                <a16:creationId xmlns:a16="http://schemas.microsoft.com/office/drawing/2014/main" id="{207C15CD-147C-32E5-069F-62788932539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46" y="4530016"/>
            <a:ext cx="1529244" cy="1008345"/>
          </a:xfrm>
          <a:prstGeom prst="rect">
            <a:avLst/>
          </a:prstGeom>
        </p:spPr>
      </p:pic>
      <p:pic>
        <p:nvPicPr>
          <p:cNvPr id="46" name="Picture 45" descr="A black and blue object with blue circles&#10;&#10;Description automatically generated with medium confidence">
            <a:extLst>
              <a:ext uri="{FF2B5EF4-FFF2-40B4-BE49-F238E27FC236}">
                <a16:creationId xmlns:a16="http://schemas.microsoft.com/office/drawing/2014/main" id="{7943BCDB-94A3-CC94-8293-48A852A609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162" y="1774095"/>
            <a:ext cx="5400607" cy="3628532"/>
          </a:xfrm>
          <a:prstGeom prst="rect">
            <a:avLst/>
          </a:prstGeom>
        </p:spPr>
      </p:pic>
      <p:pic>
        <p:nvPicPr>
          <p:cNvPr id="47" name="Picture 46" descr="A drawing of a room&#10;&#10;Description automatically generated with medium confidence">
            <a:extLst>
              <a:ext uri="{FF2B5EF4-FFF2-40B4-BE49-F238E27FC236}">
                <a16:creationId xmlns:a16="http://schemas.microsoft.com/office/drawing/2014/main" id="{ED9E4509-DE47-5B63-007E-3AEAD1FB5A1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388" y="5739422"/>
            <a:ext cx="1546130" cy="966331"/>
          </a:xfrm>
          <a:prstGeom prst="rect">
            <a:avLst/>
          </a:prstGeom>
        </p:spPr>
      </p:pic>
      <p:pic>
        <p:nvPicPr>
          <p:cNvPr id="48" name="Picture 47" descr="A grey rectangular object with a blue light&#10;&#10;Description automatically generated with medium confidence">
            <a:extLst>
              <a:ext uri="{FF2B5EF4-FFF2-40B4-BE49-F238E27FC236}">
                <a16:creationId xmlns:a16="http://schemas.microsoft.com/office/drawing/2014/main" id="{D5CCADF1-E783-9D40-5E39-B873F11F8A9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825" y="5792251"/>
            <a:ext cx="1410877" cy="956527"/>
          </a:xfrm>
          <a:prstGeom prst="rect">
            <a:avLst/>
          </a:prstGeom>
        </p:spPr>
      </p:pic>
      <p:pic>
        <p:nvPicPr>
          <p:cNvPr id="49" name="Picture 48" descr="A drawing of a building&#10;&#10;Description automatically generated">
            <a:extLst>
              <a:ext uri="{FF2B5EF4-FFF2-40B4-BE49-F238E27FC236}">
                <a16:creationId xmlns:a16="http://schemas.microsoft.com/office/drawing/2014/main" id="{10811296-0A0D-4559-4A5C-5F2AB8F7B4E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63" y="1823811"/>
            <a:ext cx="1671420" cy="1008345"/>
          </a:xfrm>
          <a:prstGeom prst="rect">
            <a:avLst/>
          </a:prstGeom>
        </p:spPr>
      </p:pic>
      <p:pic>
        <p:nvPicPr>
          <p:cNvPr id="50" name="Picture 49" descr="A close-up of a building&#10;&#10;Description automatically generated">
            <a:extLst>
              <a:ext uri="{FF2B5EF4-FFF2-40B4-BE49-F238E27FC236}">
                <a16:creationId xmlns:a16="http://schemas.microsoft.com/office/drawing/2014/main" id="{69CF44D9-2C27-D899-22D2-2F4174CFCB03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1512" y="1065461"/>
            <a:ext cx="1554584" cy="1008345"/>
          </a:xfrm>
          <a:prstGeom prst="rect">
            <a:avLst/>
          </a:prstGeom>
        </p:spPr>
      </p:pic>
      <p:pic>
        <p:nvPicPr>
          <p:cNvPr id="51" name="Picture 50" descr="A metal box with a roof&#10;&#10;Description automatically generated with medium confidence">
            <a:extLst>
              <a:ext uri="{FF2B5EF4-FFF2-40B4-BE49-F238E27FC236}">
                <a16:creationId xmlns:a16="http://schemas.microsoft.com/office/drawing/2014/main" id="{780B9F5B-FDC6-CE5E-F1DC-E095C6A3D774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882" y="4267316"/>
            <a:ext cx="1260431" cy="956527"/>
          </a:xfrm>
          <a:prstGeom prst="rect">
            <a:avLst/>
          </a:prstGeom>
        </p:spPr>
      </p:pic>
      <p:sp>
        <p:nvSpPr>
          <p:cNvPr id="52" name="Rectangle: Rounded Corners 51">
            <a:hlinkClick r:id="rId14" action="ppaction://hlinksldjump" highlightClick="1">
              <a:snd r:embed="rId15" name="click.wav"/>
            </a:hlinkClick>
            <a:extLst>
              <a:ext uri="{FF2B5EF4-FFF2-40B4-BE49-F238E27FC236}">
                <a16:creationId xmlns:a16="http://schemas.microsoft.com/office/drawing/2014/main" id="{B4B8201C-62BE-62B5-45F2-C7F5C66CF8E5}"/>
              </a:ext>
            </a:extLst>
          </p:cNvPr>
          <p:cNvSpPr/>
          <p:nvPr/>
        </p:nvSpPr>
        <p:spPr>
          <a:xfrm>
            <a:off x="4514975" y="6230585"/>
            <a:ext cx="3040980" cy="461570"/>
          </a:xfrm>
          <a:prstGeom prst="roundRect">
            <a:avLst>
              <a:gd name="adj" fmla="val 50000"/>
            </a:avLst>
          </a:prstGeom>
          <a:solidFill>
            <a:srgbClr val="F6B0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Go back</a:t>
            </a:r>
          </a:p>
        </p:txBody>
      </p:sp>
    </p:spTree>
    <p:extLst>
      <p:ext uri="{BB962C8B-B14F-4D97-AF65-F5344CB8AC3E}">
        <p14:creationId xmlns:p14="http://schemas.microsoft.com/office/powerpoint/2010/main" val="361474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AB00E-0132-EE19-95AE-59001761E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BC7B06B-FD41-5CFC-3CF6-6AAADC2EDFA2}"/>
              </a:ext>
            </a:extLst>
          </p:cNvPr>
          <p:cNvSpPr/>
          <p:nvPr/>
        </p:nvSpPr>
        <p:spPr>
          <a:xfrm>
            <a:off x="0" y="0"/>
            <a:ext cx="12191999" cy="47943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DA07F1-5655-277F-4481-C17A4679E2B9}"/>
              </a:ext>
            </a:extLst>
          </p:cNvPr>
          <p:cNvSpPr/>
          <p:nvPr/>
        </p:nvSpPr>
        <p:spPr>
          <a:xfrm>
            <a:off x="1034673" y="60512"/>
            <a:ext cx="2565779" cy="352679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SDG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D1D8D32-9FE5-9E95-298E-D4C5D24B9204}"/>
              </a:ext>
            </a:extLst>
          </p:cNvPr>
          <p:cNvSpPr/>
          <p:nvPr/>
        </p:nvSpPr>
        <p:spPr>
          <a:xfrm>
            <a:off x="4237104" y="65063"/>
            <a:ext cx="3040980" cy="332086"/>
          </a:xfrm>
          <a:prstGeom prst="roundRect">
            <a:avLst>
              <a:gd name="adj" fmla="val 50000"/>
            </a:avLst>
          </a:prstGeom>
          <a:solidFill>
            <a:srgbClr val="F6B0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Solution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49C25CB-08E2-9F9A-D038-1CEE952FA251}"/>
              </a:ext>
            </a:extLst>
          </p:cNvPr>
          <p:cNvSpPr/>
          <p:nvPr/>
        </p:nvSpPr>
        <p:spPr>
          <a:xfrm>
            <a:off x="7650956" y="-58385"/>
            <a:ext cx="4295775" cy="590475"/>
          </a:xfrm>
          <a:prstGeom prst="roundRect">
            <a:avLst>
              <a:gd name="adj" fmla="val 35819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Prototype &amp; Analysis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40737BD1-6573-7A1D-A133-119C12CC0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" name="Content Placeholder 10" descr="A drawing of a box&#10;&#10;Description automatically generated">
            <a:extLst>
              <a:ext uri="{FF2B5EF4-FFF2-40B4-BE49-F238E27FC236}">
                <a16:creationId xmlns:a16="http://schemas.microsoft.com/office/drawing/2014/main" id="{B802317B-29C5-6060-3F78-1631EA8E0F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383" y="771943"/>
            <a:ext cx="1595040" cy="566146"/>
          </a:xfrm>
          <a:prstGeom prst="rect">
            <a:avLst/>
          </a:prstGeom>
        </p:spPr>
      </p:pic>
      <p:pic>
        <p:nvPicPr>
          <p:cNvPr id="41" name="Picture 40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2B25DCBB-B1DD-3C6C-92E3-C75E7624EB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67" y="3210377"/>
            <a:ext cx="1588790" cy="1008345"/>
          </a:xfrm>
          <a:prstGeom prst="rect">
            <a:avLst/>
          </a:prstGeom>
        </p:spPr>
      </p:pic>
      <p:pic>
        <p:nvPicPr>
          <p:cNvPr id="42" name="Picture 41" descr="A machine with a conveyor belt&#10;&#10;Description automatically generated">
            <a:extLst>
              <a:ext uri="{FF2B5EF4-FFF2-40B4-BE49-F238E27FC236}">
                <a16:creationId xmlns:a16="http://schemas.microsoft.com/office/drawing/2014/main" id="{6B9892BF-2A84-A62B-27FD-02F686EE6F7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286" y="656107"/>
            <a:ext cx="1728790" cy="1008345"/>
          </a:xfrm>
          <a:prstGeom prst="rect">
            <a:avLst/>
          </a:prstGeom>
        </p:spPr>
      </p:pic>
      <p:pic>
        <p:nvPicPr>
          <p:cNvPr id="43" name="Picture 42" descr="A model of a building&#10;&#10;Description automatically generated">
            <a:extLst>
              <a:ext uri="{FF2B5EF4-FFF2-40B4-BE49-F238E27FC236}">
                <a16:creationId xmlns:a16="http://schemas.microsoft.com/office/drawing/2014/main" id="{DE01FFCB-AFF6-88EA-4FED-9BE5D94AEE7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14" y="5491861"/>
            <a:ext cx="1111415" cy="796981"/>
          </a:xfrm>
          <a:prstGeom prst="rect">
            <a:avLst/>
          </a:prstGeom>
        </p:spPr>
      </p:pic>
      <p:pic>
        <p:nvPicPr>
          <p:cNvPr id="44" name="Picture 43" descr="A black box with blue lights&#10;&#10;Description automatically generated">
            <a:extLst>
              <a:ext uri="{FF2B5EF4-FFF2-40B4-BE49-F238E27FC236}">
                <a16:creationId xmlns:a16="http://schemas.microsoft.com/office/drawing/2014/main" id="{D168C5F1-AA3A-C12E-370A-771B7ADDCA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472" y="1549407"/>
            <a:ext cx="4613053" cy="3969504"/>
          </a:xfrm>
          <a:prstGeom prst="rect">
            <a:avLst/>
          </a:prstGeom>
        </p:spPr>
      </p:pic>
      <p:pic>
        <p:nvPicPr>
          <p:cNvPr id="45" name="Picture 44" descr="A drawing of a room&#10;&#10;Description automatically generated">
            <a:extLst>
              <a:ext uri="{FF2B5EF4-FFF2-40B4-BE49-F238E27FC236}">
                <a16:creationId xmlns:a16="http://schemas.microsoft.com/office/drawing/2014/main" id="{259752D4-D6A2-12F6-35B8-EC31A99C3A2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46" y="4530016"/>
            <a:ext cx="1529244" cy="1008345"/>
          </a:xfrm>
          <a:prstGeom prst="rect">
            <a:avLst/>
          </a:prstGeom>
        </p:spPr>
      </p:pic>
      <p:pic>
        <p:nvPicPr>
          <p:cNvPr id="46" name="Picture 45" descr="A black and blue object with blue circles&#10;&#10;Description automatically generated with medium confidence">
            <a:extLst>
              <a:ext uri="{FF2B5EF4-FFF2-40B4-BE49-F238E27FC236}">
                <a16:creationId xmlns:a16="http://schemas.microsoft.com/office/drawing/2014/main" id="{8EE41038-073B-E237-D913-AF0903A9C44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1558" y="2688119"/>
            <a:ext cx="1646271" cy="1106088"/>
          </a:xfrm>
          <a:prstGeom prst="rect">
            <a:avLst/>
          </a:prstGeom>
        </p:spPr>
      </p:pic>
      <p:pic>
        <p:nvPicPr>
          <p:cNvPr id="47" name="Picture 46" descr="A drawing of a room&#10;&#10;Description automatically generated with medium confidence">
            <a:extLst>
              <a:ext uri="{FF2B5EF4-FFF2-40B4-BE49-F238E27FC236}">
                <a16:creationId xmlns:a16="http://schemas.microsoft.com/office/drawing/2014/main" id="{DCA32B5D-8308-3CE3-C3DD-B59A12BA1E6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388" y="5739422"/>
            <a:ext cx="1546130" cy="966331"/>
          </a:xfrm>
          <a:prstGeom prst="rect">
            <a:avLst/>
          </a:prstGeom>
        </p:spPr>
      </p:pic>
      <p:pic>
        <p:nvPicPr>
          <p:cNvPr id="48" name="Picture 47" descr="A grey rectangular object with a blue light&#10;&#10;Description automatically generated with medium confidence">
            <a:extLst>
              <a:ext uri="{FF2B5EF4-FFF2-40B4-BE49-F238E27FC236}">
                <a16:creationId xmlns:a16="http://schemas.microsoft.com/office/drawing/2014/main" id="{435C4365-7AC0-725B-2932-EBFCAA9E3F2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825" y="5792251"/>
            <a:ext cx="1410877" cy="956527"/>
          </a:xfrm>
          <a:prstGeom prst="rect">
            <a:avLst/>
          </a:prstGeom>
        </p:spPr>
      </p:pic>
      <p:pic>
        <p:nvPicPr>
          <p:cNvPr id="49" name="Picture 48" descr="A drawing of a building&#10;&#10;Description automatically generated">
            <a:extLst>
              <a:ext uri="{FF2B5EF4-FFF2-40B4-BE49-F238E27FC236}">
                <a16:creationId xmlns:a16="http://schemas.microsoft.com/office/drawing/2014/main" id="{22C4A1F4-84A3-4B0E-3902-2D12EB52C05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63" y="1823811"/>
            <a:ext cx="1671420" cy="1008345"/>
          </a:xfrm>
          <a:prstGeom prst="rect">
            <a:avLst/>
          </a:prstGeom>
        </p:spPr>
      </p:pic>
      <p:pic>
        <p:nvPicPr>
          <p:cNvPr id="50" name="Picture 49" descr="A close-up of a building&#10;&#10;Description automatically generated">
            <a:extLst>
              <a:ext uri="{FF2B5EF4-FFF2-40B4-BE49-F238E27FC236}">
                <a16:creationId xmlns:a16="http://schemas.microsoft.com/office/drawing/2014/main" id="{A2C2EDE6-292F-6A49-DB79-7ED41711702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1512" y="1065461"/>
            <a:ext cx="1554584" cy="1008345"/>
          </a:xfrm>
          <a:prstGeom prst="rect">
            <a:avLst/>
          </a:prstGeom>
        </p:spPr>
      </p:pic>
      <p:pic>
        <p:nvPicPr>
          <p:cNvPr id="51" name="Picture 50" descr="A metal box with a roof&#10;&#10;Description automatically generated with medium confidence">
            <a:extLst>
              <a:ext uri="{FF2B5EF4-FFF2-40B4-BE49-F238E27FC236}">
                <a16:creationId xmlns:a16="http://schemas.microsoft.com/office/drawing/2014/main" id="{1049BE8F-F323-8331-6FD1-9442F70572B3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882" y="4267316"/>
            <a:ext cx="1260431" cy="956527"/>
          </a:xfrm>
          <a:prstGeom prst="rect">
            <a:avLst/>
          </a:prstGeom>
        </p:spPr>
      </p:pic>
      <p:sp>
        <p:nvSpPr>
          <p:cNvPr id="52" name="Rectangle: Rounded Corners 51">
            <a:hlinkClick r:id="rId14" action="ppaction://hlinksldjump" highlightClick="1">
              <a:snd r:embed="rId15" name="click.wav"/>
            </a:hlinkClick>
            <a:extLst>
              <a:ext uri="{FF2B5EF4-FFF2-40B4-BE49-F238E27FC236}">
                <a16:creationId xmlns:a16="http://schemas.microsoft.com/office/drawing/2014/main" id="{B111A741-59AC-0F2D-0302-2ECF505CF251}"/>
              </a:ext>
            </a:extLst>
          </p:cNvPr>
          <p:cNvSpPr/>
          <p:nvPr/>
        </p:nvSpPr>
        <p:spPr>
          <a:xfrm>
            <a:off x="4514975" y="6230585"/>
            <a:ext cx="3040980" cy="461570"/>
          </a:xfrm>
          <a:prstGeom prst="roundRect">
            <a:avLst>
              <a:gd name="adj" fmla="val 50000"/>
            </a:avLst>
          </a:prstGeom>
          <a:solidFill>
            <a:srgbClr val="F6B0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Go back</a:t>
            </a:r>
          </a:p>
        </p:txBody>
      </p:sp>
    </p:spTree>
    <p:extLst>
      <p:ext uri="{BB962C8B-B14F-4D97-AF65-F5344CB8AC3E}">
        <p14:creationId xmlns:p14="http://schemas.microsoft.com/office/powerpoint/2010/main" val="11791714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5EE743-CD6C-31C9-E56B-EE97A0087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C7AA249-1226-0B2D-2D59-F73A9E24E4D9}"/>
              </a:ext>
            </a:extLst>
          </p:cNvPr>
          <p:cNvSpPr/>
          <p:nvPr/>
        </p:nvSpPr>
        <p:spPr>
          <a:xfrm>
            <a:off x="0" y="0"/>
            <a:ext cx="12191999" cy="47943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D7AAE00-8C54-8BBE-6123-300BDB908D49}"/>
              </a:ext>
            </a:extLst>
          </p:cNvPr>
          <p:cNvSpPr/>
          <p:nvPr/>
        </p:nvSpPr>
        <p:spPr>
          <a:xfrm>
            <a:off x="1034673" y="60512"/>
            <a:ext cx="2565779" cy="352679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SDG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120C3E8-10EB-F2BF-A648-BA1E3551E2DB}"/>
              </a:ext>
            </a:extLst>
          </p:cNvPr>
          <p:cNvSpPr/>
          <p:nvPr/>
        </p:nvSpPr>
        <p:spPr>
          <a:xfrm>
            <a:off x="4237104" y="65063"/>
            <a:ext cx="3040980" cy="332086"/>
          </a:xfrm>
          <a:prstGeom prst="roundRect">
            <a:avLst>
              <a:gd name="adj" fmla="val 50000"/>
            </a:avLst>
          </a:prstGeom>
          <a:solidFill>
            <a:srgbClr val="F6B0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Solution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5D73A92-2EC5-36DC-4C15-0DD933852B69}"/>
              </a:ext>
            </a:extLst>
          </p:cNvPr>
          <p:cNvSpPr/>
          <p:nvPr/>
        </p:nvSpPr>
        <p:spPr>
          <a:xfrm>
            <a:off x="7650956" y="-58385"/>
            <a:ext cx="4295775" cy="590475"/>
          </a:xfrm>
          <a:prstGeom prst="roundRect">
            <a:avLst>
              <a:gd name="adj" fmla="val 35819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Prototype &amp; Analysis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231008EB-83BD-BFC0-4B7C-639FB36A5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" name="Content Placeholder 10" descr="A drawing of a box&#10;&#10;Description automatically generated">
            <a:extLst>
              <a:ext uri="{FF2B5EF4-FFF2-40B4-BE49-F238E27FC236}">
                <a16:creationId xmlns:a16="http://schemas.microsoft.com/office/drawing/2014/main" id="{2D4C9E1C-C63F-5FA3-18A1-BA02D9A5BA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383" y="771943"/>
            <a:ext cx="1595040" cy="566146"/>
          </a:xfrm>
          <a:prstGeom prst="rect">
            <a:avLst/>
          </a:prstGeom>
        </p:spPr>
      </p:pic>
      <p:pic>
        <p:nvPicPr>
          <p:cNvPr id="41" name="Picture 40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57A6336F-CDE2-063E-1CAC-4082B708D2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67" y="3210377"/>
            <a:ext cx="1588790" cy="1008345"/>
          </a:xfrm>
          <a:prstGeom prst="rect">
            <a:avLst/>
          </a:prstGeom>
        </p:spPr>
      </p:pic>
      <p:pic>
        <p:nvPicPr>
          <p:cNvPr id="42" name="Picture 41" descr="A machine with a conveyor belt&#10;&#10;Description automatically generated">
            <a:extLst>
              <a:ext uri="{FF2B5EF4-FFF2-40B4-BE49-F238E27FC236}">
                <a16:creationId xmlns:a16="http://schemas.microsoft.com/office/drawing/2014/main" id="{195B1DEF-6F65-8D19-0291-350BC32573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852" y="2026284"/>
            <a:ext cx="5630916" cy="3284324"/>
          </a:xfrm>
          <a:prstGeom prst="rect">
            <a:avLst/>
          </a:prstGeom>
        </p:spPr>
      </p:pic>
      <p:pic>
        <p:nvPicPr>
          <p:cNvPr id="43" name="Picture 42" descr="A model of a building&#10;&#10;Description automatically generated">
            <a:extLst>
              <a:ext uri="{FF2B5EF4-FFF2-40B4-BE49-F238E27FC236}">
                <a16:creationId xmlns:a16="http://schemas.microsoft.com/office/drawing/2014/main" id="{1AB43616-ECDD-7F11-933A-970F31A92C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6414" y="5491861"/>
            <a:ext cx="1111415" cy="796981"/>
          </a:xfrm>
          <a:prstGeom prst="rect">
            <a:avLst/>
          </a:prstGeom>
        </p:spPr>
      </p:pic>
      <p:pic>
        <p:nvPicPr>
          <p:cNvPr id="44" name="Picture 43" descr="A black box with blue lights&#10;&#10;Description automatically generated">
            <a:extLst>
              <a:ext uri="{FF2B5EF4-FFF2-40B4-BE49-F238E27FC236}">
                <a16:creationId xmlns:a16="http://schemas.microsoft.com/office/drawing/2014/main" id="{19BFFEE1-5D9F-6FFB-9BAB-548CF58CAE8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212" y="2390314"/>
            <a:ext cx="1751519" cy="1507171"/>
          </a:xfrm>
          <a:prstGeom prst="rect">
            <a:avLst/>
          </a:prstGeom>
        </p:spPr>
      </p:pic>
      <p:pic>
        <p:nvPicPr>
          <p:cNvPr id="45" name="Picture 44" descr="A drawing of a room&#10;&#10;Description automatically generated">
            <a:extLst>
              <a:ext uri="{FF2B5EF4-FFF2-40B4-BE49-F238E27FC236}">
                <a16:creationId xmlns:a16="http://schemas.microsoft.com/office/drawing/2014/main" id="{974A5C87-043D-7CC5-7F7D-1DB6E7CA7BB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46" y="4530016"/>
            <a:ext cx="1529244" cy="1008345"/>
          </a:xfrm>
          <a:prstGeom prst="rect">
            <a:avLst/>
          </a:prstGeom>
        </p:spPr>
      </p:pic>
      <p:pic>
        <p:nvPicPr>
          <p:cNvPr id="46" name="Picture 45" descr="A black and blue object with blue circles&#10;&#10;Description automatically generated with medium confidence">
            <a:extLst>
              <a:ext uri="{FF2B5EF4-FFF2-40B4-BE49-F238E27FC236}">
                <a16:creationId xmlns:a16="http://schemas.microsoft.com/office/drawing/2014/main" id="{230F845B-C585-F181-8FF3-871A48DD096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143" y="630168"/>
            <a:ext cx="1646271" cy="1106088"/>
          </a:xfrm>
          <a:prstGeom prst="rect">
            <a:avLst/>
          </a:prstGeom>
        </p:spPr>
      </p:pic>
      <p:pic>
        <p:nvPicPr>
          <p:cNvPr id="47" name="Picture 46" descr="A drawing of a room&#10;&#10;Description automatically generated with medium confidence">
            <a:extLst>
              <a:ext uri="{FF2B5EF4-FFF2-40B4-BE49-F238E27FC236}">
                <a16:creationId xmlns:a16="http://schemas.microsoft.com/office/drawing/2014/main" id="{69F28B3C-03EE-D216-0040-3655EBDE887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388" y="5739422"/>
            <a:ext cx="1546130" cy="966331"/>
          </a:xfrm>
          <a:prstGeom prst="rect">
            <a:avLst/>
          </a:prstGeom>
        </p:spPr>
      </p:pic>
      <p:pic>
        <p:nvPicPr>
          <p:cNvPr id="48" name="Picture 47" descr="A grey rectangular object with a blue light&#10;&#10;Description automatically generated with medium confidence">
            <a:extLst>
              <a:ext uri="{FF2B5EF4-FFF2-40B4-BE49-F238E27FC236}">
                <a16:creationId xmlns:a16="http://schemas.microsoft.com/office/drawing/2014/main" id="{CBB7B9D7-6BC5-DA74-D458-B45C1611A98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5825" y="5792251"/>
            <a:ext cx="1410877" cy="956527"/>
          </a:xfrm>
          <a:prstGeom prst="rect">
            <a:avLst/>
          </a:prstGeom>
        </p:spPr>
      </p:pic>
      <p:pic>
        <p:nvPicPr>
          <p:cNvPr id="49" name="Picture 48" descr="A drawing of a building&#10;&#10;Description automatically generated">
            <a:extLst>
              <a:ext uri="{FF2B5EF4-FFF2-40B4-BE49-F238E27FC236}">
                <a16:creationId xmlns:a16="http://schemas.microsoft.com/office/drawing/2014/main" id="{5EF75900-9637-36B1-C0DD-AEC78D81B3E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63" y="1823811"/>
            <a:ext cx="1671420" cy="1008345"/>
          </a:xfrm>
          <a:prstGeom prst="rect">
            <a:avLst/>
          </a:prstGeom>
        </p:spPr>
      </p:pic>
      <p:pic>
        <p:nvPicPr>
          <p:cNvPr id="50" name="Picture 49" descr="A close-up of a building&#10;&#10;Description automatically generated">
            <a:extLst>
              <a:ext uri="{FF2B5EF4-FFF2-40B4-BE49-F238E27FC236}">
                <a16:creationId xmlns:a16="http://schemas.microsoft.com/office/drawing/2014/main" id="{7ED4CC4B-BCE7-3459-0133-5D93DC80B49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1512" y="1065461"/>
            <a:ext cx="1554584" cy="1008345"/>
          </a:xfrm>
          <a:prstGeom prst="rect">
            <a:avLst/>
          </a:prstGeom>
        </p:spPr>
      </p:pic>
      <p:pic>
        <p:nvPicPr>
          <p:cNvPr id="51" name="Picture 50" descr="A metal box with a roof&#10;&#10;Description automatically generated with medium confidence">
            <a:extLst>
              <a:ext uri="{FF2B5EF4-FFF2-40B4-BE49-F238E27FC236}">
                <a16:creationId xmlns:a16="http://schemas.microsoft.com/office/drawing/2014/main" id="{A97BD838-D9AF-9467-EB5C-45073CF33F59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882" y="4267316"/>
            <a:ext cx="1260431" cy="956527"/>
          </a:xfrm>
          <a:prstGeom prst="rect">
            <a:avLst/>
          </a:prstGeom>
        </p:spPr>
      </p:pic>
      <p:sp>
        <p:nvSpPr>
          <p:cNvPr id="52" name="Rectangle: Rounded Corners 51">
            <a:hlinkClick r:id="rId14" action="ppaction://hlinksldjump" highlightClick="1">
              <a:snd r:embed="rId15" name="click.wav"/>
            </a:hlinkClick>
            <a:extLst>
              <a:ext uri="{FF2B5EF4-FFF2-40B4-BE49-F238E27FC236}">
                <a16:creationId xmlns:a16="http://schemas.microsoft.com/office/drawing/2014/main" id="{0BF33DD0-7615-36D7-A3CA-554C5E4D66DB}"/>
              </a:ext>
            </a:extLst>
          </p:cNvPr>
          <p:cNvSpPr/>
          <p:nvPr/>
        </p:nvSpPr>
        <p:spPr>
          <a:xfrm>
            <a:off x="4514975" y="6230585"/>
            <a:ext cx="3040980" cy="461570"/>
          </a:xfrm>
          <a:prstGeom prst="roundRect">
            <a:avLst>
              <a:gd name="adj" fmla="val 50000"/>
            </a:avLst>
          </a:prstGeom>
          <a:solidFill>
            <a:srgbClr val="F6B0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Go back</a:t>
            </a:r>
          </a:p>
        </p:txBody>
      </p:sp>
    </p:spTree>
    <p:extLst>
      <p:ext uri="{BB962C8B-B14F-4D97-AF65-F5344CB8AC3E}">
        <p14:creationId xmlns:p14="http://schemas.microsoft.com/office/powerpoint/2010/main" val="3606477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8E327-3AD3-E75B-5038-0F66E7B4E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D751267-F081-7460-27E1-6247B1510505}"/>
              </a:ext>
            </a:extLst>
          </p:cNvPr>
          <p:cNvSpPr/>
          <p:nvPr/>
        </p:nvSpPr>
        <p:spPr>
          <a:xfrm>
            <a:off x="0" y="0"/>
            <a:ext cx="12191999" cy="47943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E1FC014-3585-7CF8-07D7-C5744B70188B}"/>
              </a:ext>
            </a:extLst>
          </p:cNvPr>
          <p:cNvSpPr/>
          <p:nvPr/>
        </p:nvSpPr>
        <p:spPr>
          <a:xfrm>
            <a:off x="1034673" y="60512"/>
            <a:ext cx="2565779" cy="352679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SDG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F5666F-6D41-0734-79EB-1BB8B60B9835}"/>
              </a:ext>
            </a:extLst>
          </p:cNvPr>
          <p:cNvSpPr/>
          <p:nvPr/>
        </p:nvSpPr>
        <p:spPr>
          <a:xfrm>
            <a:off x="4237104" y="65063"/>
            <a:ext cx="3040980" cy="332086"/>
          </a:xfrm>
          <a:prstGeom prst="roundRect">
            <a:avLst>
              <a:gd name="adj" fmla="val 50000"/>
            </a:avLst>
          </a:prstGeom>
          <a:solidFill>
            <a:srgbClr val="F6B0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Solution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3459D96-A2F9-1759-C6F6-C6E0FE319B13}"/>
              </a:ext>
            </a:extLst>
          </p:cNvPr>
          <p:cNvSpPr/>
          <p:nvPr/>
        </p:nvSpPr>
        <p:spPr>
          <a:xfrm>
            <a:off x="7650956" y="-58385"/>
            <a:ext cx="4295775" cy="590475"/>
          </a:xfrm>
          <a:prstGeom prst="roundRect">
            <a:avLst>
              <a:gd name="adj" fmla="val 35819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Prototype &amp; Analysis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E4A8E01A-5D2C-7B13-563A-55C55E7D8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" name="Content Placeholder 10" descr="A drawing of a box&#10;&#10;Description automatically generated">
            <a:extLst>
              <a:ext uri="{FF2B5EF4-FFF2-40B4-BE49-F238E27FC236}">
                <a16:creationId xmlns:a16="http://schemas.microsoft.com/office/drawing/2014/main" id="{196ABADC-1747-5A51-3A5F-383C58CD6D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383" y="771943"/>
            <a:ext cx="1595040" cy="566146"/>
          </a:xfrm>
          <a:prstGeom prst="rect">
            <a:avLst/>
          </a:prstGeom>
        </p:spPr>
      </p:pic>
      <p:pic>
        <p:nvPicPr>
          <p:cNvPr id="41" name="Picture 40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1803EFCF-F766-2AA9-50EA-500037F282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67" y="3210377"/>
            <a:ext cx="1588790" cy="1008345"/>
          </a:xfrm>
          <a:prstGeom prst="rect">
            <a:avLst/>
          </a:prstGeom>
        </p:spPr>
      </p:pic>
      <p:pic>
        <p:nvPicPr>
          <p:cNvPr id="42" name="Picture 41" descr="A machine with a conveyor belt&#10;&#10;Description automatically generated">
            <a:extLst>
              <a:ext uri="{FF2B5EF4-FFF2-40B4-BE49-F238E27FC236}">
                <a16:creationId xmlns:a16="http://schemas.microsoft.com/office/drawing/2014/main" id="{585AD339-39C7-C8EB-8C7A-90B9C446C8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101" y="5663483"/>
            <a:ext cx="1944354" cy="1134076"/>
          </a:xfrm>
          <a:prstGeom prst="rect">
            <a:avLst/>
          </a:prstGeom>
        </p:spPr>
      </p:pic>
      <p:pic>
        <p:nvPicPr>
          <p:cNvPr id="43" name="Picture 42" descr="A model of a building&#10;&#10;Description automatically generated">
            <a:extLst>
              <a:ext uri="{FF2B5EF4-FFF2-40B4-BE49-F238E27FC236}">
                <a16:creationId xmlns:a16="http://schemas.microsoft.com/office/drawing/2014/main" id="{19EF983B-F47D-F724-E4F4-E05AEF9E2C6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8505" y="5593674"/>
            <a:ext cx="1111415" cy="796981"/>
          </a:xfrm>
          <a:prstGeom prst="rect">
            <a:avLst/>
          </a:prstGeom>
        </p:spPr>
      </p:pic>
      <p:pic>
        <p:nvPicPr>
          <p:cNvPr id="44" name="Picture 43" descr="A black box with blue lights&#10;&#10;Description automatically generated">
            <a:extLst>
              <a:ext uri="{FF2B5EF4-FFF2-40B4-BE49-F238E27FC236}">
                <a16:creationId xmlns:a16="http://schemas.microsoft.com/office/drawing/2014/main" id="{C4836E82-9922-5DB8-D75D-AA88FB0214C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5212" y="2390314"/>
            <a:ext cx="1751519" cy="1507171"/>
          </a:xfrm>
          <a:prstGeom prst="rect">
            <a:avLst/>
          </a:prstGeom>
        </p:spPr>
      </p:pic>
      <p:pic>
        <p:nvPicPr>
          <p:cNvPr id="45" name="Picture 44" descr="A drawing of a room&#10;&#10;Description automatically generated">
            <a:extLst>
              <a:ext uri="{FF2B5EF4-FFF2-40B4-BE49-F238E27FC236}">
                <a16:creationId xmlns:a16="http://schemas.microsoft.com/office/drawing/2014/main" id="{9997EFB9-F289-4AE5-22BC-6FC1C30487C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46" y="4530016"/>
            <a:ext cx="1529244" cy="1008345"/>
          </a:xfrm>
          <a:prstGeom prst="rect">
            <a:avLst/>
          </a:prstGeom>
        </p:spPr>
      </p:pic>
      <p:pic>
        <p:nvPicPr>
          <p:cNvPr id="46" name="Picture 45" descr="A black and blue object with blue circles&#10;&#10;Description automatically generated with medium confidence">
            <a:extLst>
              <a:ext uri="{FF2B5EF4-FFF2-40B4-BE49-F238E27FC236}">
                <a16:creationId xmlns:a16="http://schemas.microsoft.com/office/drawing/2014/main" id="{A39914BC-9420-E231-6FB7-71D3AB9AF1C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0143" y="630168"/>
            <a:ext cx="1646271" cy="1106088"/>
          </a:xfrm>
          <a:prstGeom prst="rect">
            <a:avLst/>
          </a:prstGeom>
        </p:spPr>
      </p:pic>
      <p:pic>
        <p:nvPicPr>
          <p:cNvPr id="47" name="Picture 46" descr="A drawing of a room&#10;&#10;Description automatically generated with medium confidence">
            <a:extLst>
              <a:ext uri="{FF2B5EF4-FFF2-40B4-BE49-F238E27FC236}">
                <a16:creationId xmlns:a16="http://schemas.microsoft.com/office/drawing/2014/main" id="{5376D7ED-58E7-E251-6D63-9630FACBCC1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388" y="5739422"/>
            <a:ext cx="1546130" cy="966331"/>
          </a:xfrm>
          <a:prstGeom prst="rect">
            <a:avLst/>
          </a:prstGeom>
        </p:spPr>
      </p:pic>
      <p:pic>
        <p:nvPicPr>
          <p:cNvPr id="48" name="Picture 47" descr="A grey rectangular object with a blue light&#10;&#10;Description automatically generated with medium confidence">
            <a:extLst>
              <a:ext uri="{FF2B5EF4-FFF2-40B4-BE49-F238E27FC236}">
                <a16:creationId xmlns:a16="http://schemas.microsoft.com/office/drawing/2014/main" id="{8BBB46FA-1B56-1903-AD5F-629C0F92CD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326" y="1811515"/>
            <a:ext cx="5552706" cy="3764547"/>
          </a:xfrm>
          <a:prstGeom prst="rect">
            <a:avLst/>
          </a:prstGeom>
        </p:spPr>
      </p:pic>
      <p:pic>
        <p:nvPicPr>
          <p:cNvPr id="49" name="Picture 48" descr="A drawing of a building&#10;&#10;Description automatically generated">
            <a:extLst>
              <a:ext uri="{FF2B5EF4-FFF2-40B4-BE49-F238E27FC236}">
                <a16:creationId xmlns:a16="http://schemas.microsoft.com/office/drawing/2014/main" id="{DD93C11A-E8A9-631D-7560-A0A80BE87D2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63" y="1823811"/>
            <a:ext cx="1671420" cy="1008345"/>
          </a:xfrm>
          <a:prstGeom prst="rect">
            <a:avLst/>
          </a:prstGeom>
        </p:spPr>
      </p:pic>
      <p:pic>
        <p:nvPicPr>
          <p:cNvPr id="50" name="Picture 49" descr="A close-up of a building&#10;&#10;Description automatically generated">
            <a:extLst>
              <a:ext uri="{FF2B5EF4-FFF2-40B4-BE49-F238E27FC236}">
                <a16:creationId xmlns:a16="http://schemas.microsoft.com/office/drawing/2014/main" id="{45E6720D-B145-B0DD-C5EA-21BA6D9CA74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1512" y="1065461"/>
            <a:ext cx="1554584" cy="1008345"/>
          </a:xfrm>
          <a:prstGeom prst="rect">
            <a:avLst/>
          </a:prstGeom>
        </p:spPr>
      </p:pic>
      <p:pic>
        <p:nvPicPr>
          <p:cNvPr id="51" name="Picture 50" descr="A metal box with a roof&#10;&#10;Description automatically generated with medium confidence">
            <a:extLst>
              <a:ext uri="{FF2B5EF4-FFF2-40B4-BE49-F238E27FC236}">
                <a16:creationId xmlns:a16="http://schemas.microsoft.com/office/drawing/2014/main" id="{AE3CB26B-1726-8299-0F1E-6E505A036274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882" y="4267316"/>
            <a:ext cx="1260431" cy="956527"/>
          </a:xfrm>
          <a:prstGeom prst="rect">
            <a:avLst/>
          </a:prstGeom>
        </p:spPr>
      </p:pic>
      <p:sp>
        <p:nvSpPr>
          <p:cNvPr id="52" name="Rectangle: Rounded Corners 51">
            <a:hlinkClick r:id="rId14" action="ppaction://hlinksldjump" highlightClick="1">
              <a:snd r:embed="rId15" name="click.wav"/>
            </a:hlinkClick>
            <a:extLst>
              <a:ext uri="{FF2B5EF4-FFF2-40B4-BE49-F238E27FC236}">
                <a16:creationId xmlns:a16="http://schemas.microsoft.com/office/drawing/2014/main" id="{365AA271-CA89-AAC8-FC77-3D8D9776391E}"/>
              </a:ext>
            </a:extLst>
          </p:cNvPr>
          <p:cNvSpPr/>
          <p:nvPr/>
        </p:nvSpPr>
        <p:spPr>
          <a:xfrm>
            <a:off x="4514975" y="6230585"/>
            <a:ext cx="3040980" cy="461570"/>
          </a:xfrm>
          <a:prstGeom prst="roundRect">
            <a:avLst>
              <a:gd name="adj" fmla="val 50000"/>
            </a:avLst>
          </a:prstGeom>
          <a:solidFill>
            <a:srgbClr val="F6B0C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Go back</a:t>
            </a:r>
          </a:p>
        </p:txBody>
      </p:sp>
    </p:spTree>
    <p:extLst>
      <p:ext uri="{BB962C8B-B14F-4D97-AF65-F5344CB8AC3E}">
        <p14:creationId xmlns:p14="http://schemas.microsoft.com/office/powerpoint/2010/main" val="1598221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rushVTI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198</Words>
  <Application>Microsoft Office PowerPoint</Application>
  <PresentationFormat>Widescreen</PresentationFormat>
  <Paragraphs>90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Aptos Display,Bold</vt:lpstr>
      <vt:lpstr>Arial</vt:lpstr>
      <vt:lpstr>Century Gothic</vt:lpstr>
      <vt:lpstr>BrushVTI</vt:lpstr>
      <vt:lpstr>Closed-Loop Carbon Cycle: Generating Electricity From Graphite  Combustion and Regeneration for Sustainable Energy Production</vt:lpstr>
      <vt:lpstr>Table of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Abd Alla</dc:creator>
  <cp:lastModifiedBy>Omar Osama</cp:lastModifiedBy>
  <cp:revision>3</cp:revision>
  <dcterms:created xsi:type="dcterms:W3CDTF">2025-05-15T16:08:00Z</dcterms:created>
  <dcterms:modified xsi:type="dcterms:W3CDTF">2025-05-16T01:48:52Z</dcterms:modified>
</cp:coreProperties>
</file>