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0BA0F-13F1-40E7-89C7-CF8640F7BEEA}" v="48" dt="2024-12-24T02:04:14.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Osama" userId="55ae5aeacd12cbf7" providerId="LiveId" clId="{8D40BA0F-13F1-40E7-89C7-CF8640F7BEEA}"/>
    <pc:docChg chg="undo redo custSel addSld delSld modSld">
      <pc:chgData name="Omar Osama" userId="55ae5aeacd12cbf7" providerId="LiveId" clId="{8D40BA0F-13F1-40E7-89C7-CF8640F7BEEA}" dt="2024-12-24T02:04:14.057" v="382"/>
      <pc:docMkLst>
        <pc:docMk/>
      </pc:docMkLst>
      <pc:sldChg chg="modTransition">
        <pc:chgData name="Omar Osama" userId="55ae5aeacd12cbf7" providerId="LiveId" clId="{8D40BA0F-13F1-40E7-89C7-CF8640F7BEEA}" dt="2024-12-24T02:03:38.283" v="380"/>
        <pc:sldMkLst>
          <pc:docMk/>
          <pc:sldMk cId="1410352012" sldId="256"/>
        </pc:sldMkLst>
      </pc:sldChg>
      <pc:sldChg chg="addSp delSp modSp mod modTransition setBg modAnim">
        <pc:chgData name="Omar Osama" userId="55ae5aeacd12cbf7" providerId="LiveId" clId="{8D40BA0F-13F1-40E7-89C7-CF8640F7BEEA}" dt="2024-12-24T02:04:14.057" v="382"/>
        <pc:sldMkLst>
          <pc:docMk/>
          <pc:sldMk cId="4092846883" sldId="257"/>
        </pc:sldMkLst>
        <pc:spChg chg="mod">
          <ac:chgData name="Omar Osama" userId="55ae5aeacd12cbf7" providerId="LiveId" clId="{8D40BA0F-13F1-40E7-89C7-CF8640F7BEEA}" dt="2024-12-24T01:49:39.640" v="312" actId="207"/>
          <ac:spMkLst>
            <pc:docMk/>
            <pc:sldMk cId="4092846883" sldId="257"/>
            <ac:spMk id="2" creationId="{971BC430-98A6-3911-1B9C-A27BDDB3C49D}"/>
          </ac:spMkLst>
        </pc:spChg>
        <pc:spChg chg="mod">
          <ac:chgData name="Omar Osama" userId="55ae5aeacd12cbf7" providerId="LiveId" clId="{8D40BA0F-13F1-40E7-89C7-CF8640F7BEEA}" dt="2024-12-24T01:49:39.640" v="312" actId="207"/>
          <ac:spMkLst>
            <pc:docMk/>
            <pc:sldMk cId="4092846883" sldId="257"/>
            <ac:spMk id="3" creationId="{039E2AB9-E022-5AC2-C23E-E16F6C6D1B3E}"/>
          </ac:spMkLst>
        </pc:spChg>
        <pc:spChg chg="del">
          <ac:chgData name="Omar Osama" userId="55ae5aeacd12cbf7" providerId="LiveId" clId="{8D40BA0F-13F1-40E7-89C7-CF8640F7BEEA}" dt="2024-12-24T01:47:20.197" v="309" actId="26606"/>
          <ac:spMkLst>
            <pc:docMk/>
            <pc:sldMk cId="4092846883" sldId="257"/>
            <ac:spMk id="10" creationId="{2C9A9DA9-7DC8-488B-A882-123947B0F3D9}"/>
          </ac:spMkLst>
        </pc:spChg>
        <pc:spChg chg="del">
          <ac:chgData name="Omar Osama" userId="55ae5aeacd12cbf7" providerId="LiveId" clId="{8D40BA0F-13F1-40E7-89C7-CF8640F7BEEA}" dt="2024-12-24T01:47:20.197" v="309" actId="26606"/>
          <ac:spMkLst>
            <pc:docMk/>
            <pc:sldMk cId="4092846883" sldId="257"/>
            <ac:spMk id="12" creationId="{57F6BDD4-E066-4008-8011-6CC31AEB4556}"/>
          </ac:spMkLst>
        </pc:spChg>
        <pc:spChg chg="del">
          <ac:chgData name="Omar Osama" userId="55ae5aeacd12cbf7" providerId="LiveId" clId="{8D40BA0F-13F1-40E7-89C7-CF8640F7BEEA}" dt="2024-12-24T01:47:20.197" v="309" actId="26606"/>
          <ac:spMkLst>
            <pc:docMk/>
            <pc:sldMk cId="4092846883" sldId="257"/>
            <ac:spMk id="14" creationId="{2711A8FB-68FC-45FC-B01E-38F809E2D439}"/>
          </ac:spMkLst>
        </pc:spChg>
        <pc:spChg chg="del">
          <ac:chgData name="Omar Osama" userId="55ae5aeacd12cbf7" providerId="LiveId" clId="{8D40BA0F-13F1-40E7-89C7-CF8640F7BEEA}" dt="2024-12-24T01:47:20.197" v="309" actId="26606"/>
          <ac:spMkLst>
            <pc:docMk/>
            <pc:sldMk cId="4092846883" sldId="257"/>
            <ac:spMk id="16" creationId="{2A865FE3-5FC9-4049-87CF-30019C46C0F5}"/>
          </ac:spMkLst>
        </pc:spChg>
        <pc:spChg chg="add">
          <ac:chgData name="Omar Osama" userId="55ae5aeacd12cbf7" providerId="LiveId" clId="{8D40BA0F-13F1-40E7-89C7-CF8640F7BEEA}" dt="2024-12-24T01:47:20.197" v="309" actId="26606"/>
          <ac:spMkLst>
            <pc:docMk/>
            <pc:sldMk cId="4092846883" sldId="257"/>
            <ac:spMk id="21" creationId="{90D01200-0224-43C5-AB38-FB4D16B73FB7}"/>
          </ac:spMkLst>
        </pc:spChg>
        <pc:spChg chg="add">
          <ac:chgData name="Omar Osama" userId="55ae5aeacd12cbf7" providerId="LiveId" clId="{8D40BA0F-13F1-40E7-89C7-CF8640F7BEEA}" dt="2024-12-24T01:47:20.197" v="309" actId="26606"/>
          <ac:spMkLst>
            <pc:docMk/>
            <pc:sldMk cId="4092846883" sldId="257"/>
            <ac:spMk id="23" creationId="{728A44A4-A002-4A88-9FC9-1D0566C97A47}"/>
          </ac:spMkLst>
        </pc:spChg>
        <pc:spChg chg="add">
          <ac:chgData name="Omar Osama" userId="55ae5aeacd12cbf7" providerId="LiveId" clId="{8D40BA0F-13F1-40E7-89C7-CF8640F7BEEA}" dt="2024-12-24T01:47:20.197" v="309" actId="26606"/>
          <ac:spMkLst>
            <pc:docMk/>
            <pc:sldMk cId="4092846883" sldId="257"/>
            <ac:spMk id="25" creationId="{3E7D5C7B-DD16-401B-85CE-4AAA2A4F5136}"/>
          </ac:spMkLst>
        </pc:spChg>
        <pc:picChg chg="mod">
          <ac:chgData name="Omar Osama" userId="55ae5aeacd12cbf7" providerId="LiveId" clId="{8D40BA0F-13F1-40E7-89C7-CF8640F7BEEA}" dt="2024-12-24T01:47:20.197" v="309" actId="26606"/>
          <ac:picMkLst>
            <pc:docMk/>
            <pc:sldMk cId="4092846883" sldId="257"/>
            <ac:picMk id="7" creationId="{F5BA4BF5-712E-CC93-3055-2A4C77F53D0E}"/>
          </ac:picMkLst>
        </pc:picChg>
      </pc:sldChg>
      <pc:sldChg chg="addSp delSp modSp mod setBg modAnim">
        <pc:chgData name="Omar Osama" userId="55ae5aeacd12cbf7" providerId="LiveId" clId="{8D40BA0F-13F1-40E7-89C7-CF8640F7BEEA}" dt="2024-12-24T02:01:54.780" v="369"/>
        <pc:sldMkLst>
          <pc:docMk/>
          <pc:sldMk cId="2249312493" sldId="258"/>
        </pc:sldMkLst>
        <pc:spChg chg="mod">
          <ac:chgData name="Omar Osama" userId="55ae5aeacd12cbf7" providerId="LiveId" clId="{8D40BA0F-13F1-40E7-89C7-CF8640F7BEEA}" dt="2024-12-24T01:47:02.340" v="307" actId="207"/>
          <ac:spMkLst>
            <pc:docMk/>
            <pc:sldMk cId="2249312493" sldId="258"/>
            <ac:spMk id="2" creationId="{37F55C2A-27F8-C7A8-9F57-31CEC4F029EB}"/>
          </ac:spMkLst>
        </pc:spChg>
        <pc:spChg chg="mod">
          <ac:chgData name="Omar Osama" userId="55ae5aeacd12cbf7" providerId="LiveId" clId="{8D40BA0F-13F1-40E7-89C7-CF8640F7BEEA}" dt="2024-12-24T01:47:02.340" v="307" actId="207"/>
          <ac:spMkLst>
            <pc:docMk/>
            <pc:sldMk cId="2249312493" sldId="258"/>
            <ac:spMk id="3" creationId="{7A6FAC80-135D-BEB2-41B8-32CCD2B6FD8C}"/>
          </ac:spMkLst>
        </pc:spChg>
        <pc:spChg chg="del">
          <ac:chgData name="Omar Osama" userId="55ae5aeacd12cbf7" providerId="LiveId" clId="{8D40BA0F-13F1-40E7-89C7-CF8640F7BEEA}" dt="2024-12-24T01:46:57.086" v="306" actId="26606"/>
          <ac:spMkLst>
            <pc:docMk/>
            <pc:sldMk cId="2249312493" sldId="258"/>
            <ac:spMk id="35" creationId="{2C9A9DA9-7DC8-488B-A882-123947B0F3D9}"/>
          </ac:spMkLst>
        </pc:spChg>
        <pc:spChg chg="del">
          <ac:chgData name="Omar Osama" userId="55ae5aeacd12cbf7" providerId="LiveId" clId="{8D40BA0F-13F1-40E7-89C7-CF8640F7BEEA}" dt="2024-12-24T01:46:57.086" v="306" actId="26606"/>
          <ac:spMkLst>
            <pc:docMk/>
            <pc:sldMk cId="2249312493" sldId="258"/>
            <ac:spMk id="37" creationId="{57F6BDD4-E066-4008-8011-6CC31AEB4556}"/>
          </ac:spMkLst>
        </pc:spChg>
        <pc:spChg chg="del">
          <ac:chgData name="Omar Osama" userId="55ae5aeacd12cbf7" providerId="LiveId" clId="{8D40BA0F-13F1-40E7-89C7-CF8640F7BEEA}" dt="2024-12-24T01:46:57.086" v="306" actId="26606"/>
          <ac:spMkLst>
            <pc:docMk/>
            <pc:sldMk cId="2249312493" sldId="258"/>
            <ac:spMk id="39" creationId="{2711A8FB-68FC-45FC-B01E-38F809E2D439}"/>
          </ac:spMkLst>
        </pc:spChg>
        <pc:spChg chg="del">
          <ac:chgData name="Omar Osama" userId="55ae5aeacd12cbf7" providerId="LiveId" clId="{8D40BA0F-13F1-40E7-89C7-CF8640F7BEEA}" dt="2024-12-24T01:46:57.086" v="306" actId="26606"/>
          <ac:spMkLst>
            <pc:docMk/>
            <pc:sldMk cId="2249312493" sldId="258"/>
            <ac:spMk id="41" creationId="{2A865FE3-5FC9-4049-87CF-30019C46C0F5}"/>
          </ac:spMkLst>
        </pc:spChg>
        <pc:spChg chg="add">
          <ac:chgData name="Omar Osama" userId="55ae5aeacd12cbf7" providerId="LiveId" clId="{8D40BA0F-13F1-40E7-89C7-CF8640F7BEEA}" dt="2024-12-24T01:46:57.086" v="306" actId="26606"/>
          <ac:spMkLst>
            <pc:docMk/>
            <pc:sldMk cId="2249312493" sldId="258"/>
            <ac:spMk id="46" creationId="{90D01200-0224-43C5-AB38-FB4D16B73FB7}"/>
          </ac:spMkLst>
        </pc:spChg>
        <pc:spChg chg="add">
          <ac:chgData name="Omar Osama" userId="55ae5aeacd12cbf7" providerId="LiveId" clId="{8D40BA0F-13F1-40E7-89C7-CF8640F7BEEA}" dt="2024-12-24T01:46:57.086" v="306" actId="26606"/>
          <ac:spMkLst>
            <pc:docMk/>
            <pc:sldMk cId="2249312493" sldId="258"/>
            <ac:spMk id="48" creationId="{728A44A4-A002-4A88-9FC9-1D0566C97A47}"/>
          </ac:spMkLst>
        </pc:spChg>
        <pc:spChg chg="add">
          <ac:chgData name="Omar Osama" userId="55ae5aeacd12cbf7" providerId="LiveId" clId="{8D40BA0F-13F1-40E7-89C7-CF8640F7BEEA}" dt="2024-12-24T01:46:57.086" v="306" actId="26606"/>
          <ac:spMkLst>
            <pc:docMk/>
            <pc:sldMk cId="2249312493" sldId="258"/>
            <ac:spMk id="50" creationId="{3E7D5C7B-DD16-401B-85CE-4AAA2A4F5136}"/>
          </ac:spMkLst>
        </pc:spChg>
        <pc:picChg chg="mod">
          <ac:chgData name="Omar Osama" userId="55ae5aeacd12cbf7" providerId="LiveId" clId="{8D40BA0F-13F1-40E7-89C7-CF8640F7BEEA}" dt="2024-12-24T01:46:57.086" v="306" actId="26606"/>
          <ac:picMkLst>
            <pc:docMk/>
            <pc:sldMk cId="2249312493" sldId="258"/>
            <ac:picMk id="7" creationId="{967DD721-0331-7EF3-8DCB-D8628197C1E5}"/>
          </ac:picMkLst>
        </pc:picChg>
      </pc:sldChg>
      <pc:sldChg chg="addSp delSp modSp mod setBg modAnim">
        <pc:chgData name="Omar Osama" userId="55ae5aeacd12cbf7" providerId="LiveId" clId="{8D40BA0F-13F1-40E7-89C7-CF8640F7BEEA}" dt="2024-12-24T02:02:09.006" v="371"/>
        <pc:sldMkLst>
          <pc:docMk/>
          <pc:sldMk cId="1555890550" sldId="259"/>
        </pc:sldMkLst>
        <pc:spChg chg="mod">
          <ac:chgData name="Omar Osama" userId="55ae5aeacd12cbf7" providerId="LiveId" clId="{8D40BA0F-13F1-40E7-89C7-CF8640F7BEEA}" dt="2024-12-24T01:46:49.817" v="305" actId="207"/>
          <ac:spMkLst>
            <pc:docMk/>
            <pc:sldMk cId="1555890550" sldId="259"/>
            <ac:spMk id="2" creationId="{6CD789D0-33E3-6D33-5532-7E2E090F50E0}"/>
          </ac:spMkLst>
        </pc:spChg>
        <pc:spChg chg="mod">
          <ac:chgData name="Omar Osama" userId="55ae5aeacd12cbf7" providerId="LiveId" clId="{8D40BA0F-13F1-40E7-89C7-CF8640F7BEEA}" dt="2024-12-24T01:46:49.817" v="305" actId="207"/>
          <ac:spMkLst>
            <pc:docMk/>
            <pc:sldMk cId="1555890550" sldId="259"/>
            <ac:spMk id="3" creationId="{4590650F-4B4A-37C0-836A-90DB9120B418}"/>
          </ac:spMkLst>
        </pc:spChg>
        <pc:spChg chg="del">
          <ac:chgData name="Omar Osama" userId="55ae5aeacd12cbf7" providerId="LiveId" clId="{8D40BA0F-13F1-40E7-89C7-CF8640F7BEEA}" dt="2024-12-24T01:46:16.336" v="276" actId="26606"/>
          <ac:spMkLst>
            <pc:docMk/>
            <pc:sldMk cId="1555890550" sldId="259"/>
            <ac:spMk id="10" creationId="{2C9A9DA9-7DC8-488B-A882-123947B0F3D9}"/>
          </ac:spMkLst>
        </pc:spChg>
        <pc:spChg chg="del">
          <ac:chgData name="Omar Osama" userId="55ae5aeacd12cbf7" providerId="LiveId" clId="{8D40BA0F-13F1-40E7-89C7-CF8640F7BEEA}" dt="2024-12-24T01:46:16.336" v="276" actId="26606"/>
          <ac:spMkLst>
            <pc:docMk/>
            <pc:sldMk cId="1555890550" sldId="259"/>
            <ac:spMk id="12" creationId="{57F6BDD4-E066-4008-8011-6CC31AEB4556}"/>
          </ac:spMkLst>
        </pc:spChg>
        <pc:spChg chg="del">
          <ac:chgData name="Omar Osama" userId="55ae5aeacd12cbf7" providerId="LiveId" clId="{8D40BA0F-13F1-40E7-89C7-CF8640F7BEEA}" dt="2024-12-24T01:46:16.336" v="276" actId="26606"/>
          <ac:spMkLst>
            <pc:docMk/>
            <pc:sldMk cId="1555890550" sldId="259"/>
            <ac:spMk id="14" creationId="{2711A8FB-68FC-45FC-B01E-38F809E2D439}"/>
          </ac:spMkLst>
        </pc:spChg>
        <pc:spChg chg="del">
          <ac:chgData name="Omar Osama" userId="55ae5aeacd12cbf7" providerId="LiveId" clId="{8D40BA0F-13F1-40E7-89C7-CF8640F7BEEA}" dt="2024-12-24T01:46:16.336" v="276" actId="26606"/>
          <ac:spMkLst>
            <pc:docMk/>
            <pc:sldMk cId="1555890550" sldId="259"/>
            <ac:spMk id="16" creationId="{2A865FE3-5FC9-4049-87CF-30019C46C0F5}"/>
          </ac:spMkLst>
        </pc:spChg>
        <pc:spChg chg="add del">
          <ac:chgData name="Omar Osama" userId="55ae5aeacd12cbf7" providerId="LiveId" clId="{8D40BA0F-13F1-40E7-89C7-CF8640F7BEEA}" dt="2024-12-24T01:46:34.518" v="303" actId="26606"/>
          <ac:spMkLst>
            <pc:docMk/>
            <pc:sldMk cId="1555890550" sldId="259"/>
            <ac:spMk id="21" creationId="{90D01200-0224-43C5-AB38-FB4D16B73FB7}"/>
          </ac:spMkLst>
        </pc:spChg>
        <pc:spChg chg="add del">
          <ac:chgData name="Omar Osama" userId="55ae5aeacd12cbf7" providerId="LiveId" clId="{8D40BA0F-13F1-40E7-89C7-CF8640F7BEEA}" dt="2024-12-24T01:46:34.518" v="303" actId="26606"/>
          <ac:spMkLst>
            <pc:docMk/>
            <pc:sldMk cId="1555890550" sldId="259"/>
            <ac:spMk id="23" creationId="{728A44A4-A002-4A88-9FC9-1D0566C97A47}"/>
          </ac:spMkLst>
        </pc:spChg>
        <pc:spChg chg="add del">
          <ac:chgData name="Omar Osama" userId="55ae5aeacd12cbf7" providerId="LiveId" clId="{8D40BA0F-13F1-40E7-89C7-CF8640F7BEEA}" dt="2024-12-24T01:46:34.518" v="303" actId="26606"/>
          <ac:spMkLst>
            <pc:docMk/>
            <pc:sldMk cId="1555890550" sldId="259"/>
            <ac:spMk id="25" creationId="{3E7D5C7B-DD16-401B-85CE-4AAA2A4F5136}"/>
          </ac:spMkLst>
        </pc:spChg>
        <pc:spChg chg="add">
          <ac:chgData name="Omar Osama" userId="55ae5aeacd12cbf7" providerId="LiveId" clId="{8D40BA0F-13F1-40E7-89C7-CF8640F7BEEA}" dt="2024-12-24T01:46:34.518" v="303" actId="26606"/>
          <ac:spMkLst>
            <pc:docMk/>
            <pc:sldMk cId="1555890550" sldId="259"/>
            <ac:spMk id="30" creationId="{90D01200-0224-43C5-AB38-FB4D16B73FB7}"/>
          </ac:spMkLst>
        </pc:spChg>
        <pc:spChg chg="add">
          <ac:chgData name="Omar Osama" userId="55ae5aeacd12cbf7" providerId="LiveId" clId="{8D40BA0F-13F1-40E7-89C7-CF8640F7BEEA}" dt="2024-12-24T01:46:34.518" v="303" actId="26606"/>
          <ac:spMkLst>
            <pc:docMk/>
            <pc:sldMk cId="1555890550" sldId="259"/>
            <ac:spMk id="32" creationId="{728A44A4-A002-4A88-9FC9-1D0566C97A47}"/>
          </ac:spMkLst>
        </pc:spChg>
        <pc:spChg chg="add">
          <ac:chgData name="Omar Osama" userId="55ae5aeacd12cbf7" providerId="LiveId" clId="{8D40BA0F-13F1-40E7-89C7-CF8640F7BEEA}" dt="2024-12-24T01:46:34.518" v="303" actId="26606"/>
          <ac:spMkLst>
            <pc:docMk/>
            <pc:sldMk cId="1555890550" sldId="259"/>
            <ac:spMk id="34" creationId="{3E7D5C7B-DD16-401B-85CE-4AAA2A4F5136}"/>
          </ac:spMkLst>
        </pc:spChg>
        <pc:picChg chg="mod">
          <ac:chgData name="Omar Osama" userId="55ae5aeacd12cbf7" providerId="LiveId" clId="{8D40BA0F-13F1-40E7-89C7-CF8640F7BEEA}" dt="2024-12-24T01:46:16.336" v="276" actId="26606"/>
          <ac:picMkLst>
            <pc:docMk/>
            <pc:sldMk cId="1555890550" sldId="259"/>
            <ac:picMk id="7" creationId="{BDA981D0-4A0E-3729-9C3B-521B76A5C6C1}"/>
          </ac:picMkLst>
        </pc:picChg>
      </pc:sldChg>
      <pc:sldChg chg="addSp delSp modSp mod setBg modAnim">
        <pc:chgData name="Omar Osama" userId="55ae5aeacd12cbf7" providerId="LiveId" clId="{8D40BA0F-13F1-40E7-89C7-CF8640F7BEEA}" dt="2024-12-24T02:02:18.344" v="372"/>
        <pc:sldMkLst>
          <pc:docMk/>
          <pc:sldMk cId="1977631552" sldId="260"/>
        </pc:sldMkLst>
        <pc:spChg chg="add del mod">
          <ac:chgData name="Omar Osama" userId="55ae5aeacd12cbf7" providerId="LiveId" clId="{8D40BA0F-13F1-40E7-89C7-CF8640F7BEEA}" dt="2024-12-24T01:26:01.716" v="123" actId="478"/>
          <ac:spMkLst>
            <pc:docMk/>
            <pc:sldMk cId="1977631552" sldId="260"/>
            <ac:spMk id="2" creationId="{284306C4-3F42-8004-88D0-AB2315B2436D}"/>
          </ac:spMkLst>
        </pc:spChg>
        <pc:spChg chg="del">
          <ac:chgData name="Omar Osama" userId="55ae5aeacd12cbf7" providerId="LiveId" clId="{8D40BA0F-13F1-40E7-89C7-CF8640F7BEEA}" dt="2024-12-24T01:11:50.983" v="0" actId="26606"/>
          <ac:spMkLst>
            <pc:docMk/>
            <pc:sldMk cId="1977631552" sldId="260"/>
            <ac:spMk id="3" creationId="{C25ADE41-801C-F438-1BEB-F9BC102F06FE}"/>
          </ac:spMkLst>
        </pc:spChg>
        <pc:spChg chg="add del mod">
          <ac:chgData name="Omar Osama" userId="55ae5aeacd12cbf7" providerId="LiveId" clId="{8D40BA0F-13F1-40E7-89C7-CF8640F7BEEA}" dt="2024-12-24T01:25:21.998" v="109" actId="478"/>
          <ac:spMkLst>
            <pc:docMk/>
            <pc:sldMk cId="1977631552" sldId="260"/>
            <ac:spMk id="5" creationId="{86680891-8A8C-A8A0-C7E2-15769A820C7C}"/>
          </ac:spMkLst>
        </pc:spChg>
        <pc:spChg chg="add mod">
          <ac:chgData name="Omar Osama" userId="55ae5aeacd12cbf7" providerId="LiveId" clId="{8D40BA0F-13F1-40E7-89C7-CF8640F7BEEA}" dt="2024-12-24T01:46:06.277" v="275" actId="14100"/>
          <ac:spMkLst>
            <pc:docMk/>
            <pc:sldMk cId="1977631552" sldId="260"/>
            <ac:spMk id="7" creationId="{26BBC6E0-A2AA-5937-25A8-D73E9CE03A62}"/>
          </ac:spMkLst>
        </pc:spChg>
        <pc:spChg chg="add del">
          <ac:chgData name="Omar Osama" userId="55ae5aeacd12cbf7" providerId="LiveId" clId="{8D40BA0F-13F1-40E7-89C7-CF8640F7BEEA}" dt="2024-12-24T01:31:59.135" v="167" actId="26606"/>
          <ac:spMkLst>
            <pc:docMk/>
            <pc:sldMk cId="1977631552" sldId="260"/>
            <ac:spMk id="8" creationId="{8D06CE56-3881-4ADA-8CEF-D18B02C242A3}"/>
          </ac:spMkLst>
        </pc:spChg>
        <pc:spChg chg="add del">
          <ac:chgData name="Omar Osama" userId="55ae5aeacd12cbf7" providerId="LiveId" clId="{8D40BA0F-13F1-40E7-89C7-CF8640F7BEEA}" dt="2024-12-24T01:31:59.135" v="167" actId="26606"/>
          <ac:spMkLst>
            <pc:docMk/>
            <pc:sldMk cId="1977631552" sldId="260"/>
            <ac:spMk id="10" creationId="{79F3C543-62EC-4433-9C93-A2CD8764E9B4}"/>
          </ac:spMkLst>
        </pc:spChg>
        <pc:spChg chg="add del">
          <ac:chgData name="Omar Osama" userId="55ae5aeacd12cbf7" providerId="LiveId" clId="{8D40BA0F-13F1-40E7-89C7-CF8640F7BEEA}" dt="2024-12-24T01:31:59.135" v="167" actId="26606"/>
          <ac:spMkLst>
            <pc:docMk/>
            <pc:sldMk cId="1977631552" sldId="260"/>
            <ac:spMk id="12" creationId="{3E3ED910-979B-508F-0B2C-9AC32A060C78}"/>
          </ac:spMkLst>
        </pc:spChg>
        <pc:spChg chg="add del">
          <ac:chgData name="Omar Osama" userId="55ae5aeacd12cbf7" providerId="LiveId" clId="{8D40BA0F-13F1-40E7-89C7-CF8640F7BEEA}" dt="2024-12-24T01:31:59.135" v="167" actId="26606"/>
          <ac:spMkLst>
            <pc:docMk/>
            <pc:sldMk cId="1977631552" sldId="260"/>
            <ac:spMk id="14" creationId="{D36EA369-C517-71AE-A333-1FAED0106BAA}"/>
          </ac:spMkLst>
        </pc:spChg>
        <pc:spChg chg="add del">
          <ac:chgData name="Omar Osama" userId="55ae5aeacd12cbf7" providerId="LiveId" clId="{8D40BA0F-13F1-40E7-89C7-CF8640F7BEEA}" dt="2024-12-24T01:31:59.135" v="167" actId="26606"/>
          <ac:spMkLst>
            <pc:docMk/>
            <pc:sldMk cId="1977631552" sldId="260"/>
            <ac:spMk id="16" creationId="{E180C1AD-8416-EEC2-E3FC-A6A726BED306}"/>
          </ac:spMkLst>
        </pc:spChg>
        <pc:spChg chg="add del">
          <ac:chgData name="Omar Osama" userId="55ae5aeacd12cbf7" providerId="LiveId" clId="{8D40BA0F-13F1-40E7-89C7-CF8640F7BEEA}" dt="2024-12-24T01:45:39.941" v="273" actId="26606"/>
          <ac:spMkLst>
            <pc:docMk/>
            <pc:sldMk cId="1977631552" sldId="260"/>
            <ac:spMk id="23" creationId="{2C9A9DA9-7DC8-488B-A882-123947B0F3D9}"/>
          </ac:spMkLst>
        </pc:spChg>
        <pc:spChg chg="add del">
          <ac:chgData name="Omar Osama" userId="55ae5aeacd12cbf7" providerId="LiveId" clId="{8D40BA0F-13F1-40E7-89C7-CF8640F7BEEA}" dt="2024-12-24T01:45:39.941" v="273" actId="26606"/>
          <ac:spMkLst>
            <pc:docMk/>
            <pc:sldMk cId="1977631552" sldId="260"/>
            <ac:spMk id="25" creationId="{57F6BDD4-E066-4008-8011-6CC31AEB4556}"/>
          </ac:spMkLst>
        </pc:spChg>
        <pc:spChg chg="add del">
          <ac:chgData name="Omar Osama" userId="55ae5aeacd12cbf7" providerId="LiveId" clId="{8D40BA0F-13F1-40E7-89C7-CF8640F7BEEA}" dt="2024-12-24T01:45:39.941" v="273" actId="26606"/>
          <ac:spMkLst>
            <pc:docMk/>
            <pc:sldMk cId="1977631552" sldId="260"/>
            <ac:spMk id="27" creationId="{2711A8FB-68FC-45FC-B01E-38F809E2D439}"/>
          </ac:spMkLst>
        </pc:spChg>
        <pc:spChg chg="add del">
          <ac:chgData name="Omar Osama" userId="55ae5aeacd12cbf7" providerId="LiveId" clId="{8D40BA0F-13F1-40E7-89C7-CF8640F7BEEA}" dt="2024-12-24T01:45:39.941" v="273" actId="26606"/>
          <ac:spMkLst>
            <pc:docMk/>
            <pc:sldMk cId="1977631552" sldId="260"/>
            <ac:spMk id="29" creationId="{2A865FE3-5FC9-4049-87CF-30019C46C0F5}"/>
          </ac:spMkLst>
        </pc:spChg>
        <pc:spChg chg="add del">
          <ac:chgData name="Omar Osama" userId="55ae5aeacd12cbf7" providerId="LiveId" clId="{8D40BA0F-13F1-40E7-89C7-CF8640F7BEEA}" dt="2024-12-24T01:45:39.941" v="273" actId="26606"/>
          <ac:spMkLst>
            <pc:docMk/>
            <pc:sldMk cId="1977631552" sldId="260"/>
            <ac:spMk id="34" creationId="{90D01200-0224-43C5-AB38-FB4D16B73FB7}"/>
          </ac:spMkLst>
        </pc:spChg>
        <pc:spChg chg="add del">
          <ac:chgData name="Omar Osama" userId="55ae5aeacd12cbf7" providerId="LiveId" clId="{8D40BA0F-13F1-40E7-89C7-CF8640F7BEEA}" dt="2024-12-24T01:45:39.941" v="273" actId="26606"/>
          <ac:spMkLst>
            <pc:docMk/>
            <pc:sldMk cId="1977631552" sldId="260"/>
            <ac:spMk id="36" creationId="{728A44A4-A002-4A88-9FC9-1D0566C97A47}"/>
          </ac:spMkLst>
        </pc:spChg>
        <pc:spChg chg="add del">
          <ac:chgData name="Omar Osama" userId="55ae5aeacd12cbf7" providerId="LiveId" clId="{8D40BA0F-13F1-40E7-89C7-CF8640F7BEEA}" dt="2024-12-24T01:45:39.941" v="273" actId="26606"/>
          <ac:spMkLst>
            <pc:docMk/>
            <pc:sldMk cId="1977631552" sldId="260"/>
            <ac:spMk id="38" creationId="{3E7D5C7B-DD16-401B-85CE-4AAA2A4F5136}"/>
          </ac:spMkLst>
        </pc:spChg>
        <pc:picChg chg="add mod">
          <ac:chgData name="Omar Osama" userId="55ae5aeacd12cbf7" providerId="LiveId" clId="{8D40BA0F-13F1-40E7-89C7-CF8640F7BEEA}" dt="2024-12-24T01:45:39.941" v="273" actId="26606"/>
          <ac:picMkLst>
            <pc:docMk/>
            <pc:sldMk cId="1977631552" sldId="260"/>
            <ac:picMk id="20" creationId="{99DE125F-1F13-FC44-C123-442F43239664}"/>
          </ac:picMkLst>
        </pc:picChg>
      </pc:sldChg>
      <pc:sldChg chg="addSp modSp new mod setBg modAnim">
        <pc:chgData name="Omar Osama" userId="55ae5aeacd12cbf7" providerId="LiveId" clId="{8D40BA0F-13F1-40E7-89C7-CF8640F7BEEA}" dt="2024-12-24T02:02:28.246" v="373"/>
        <pc:sldMkLst>
          <pc:docMk/>
          <pc:sldMk cId="2584033741" sldId="261"/>
        </pc:sldMkLst>
        <pc:spChg chg="mod">
          <ac:chgData name="Omar Osama" userId="55ae5aeacd12cbf7" providerId="LiveId" clId="{8D40BA0F-13F1-40E7-89C7-CF8640F7BEEA}" dt="2024-12-24T01:36:33.572" v="209" actId="207"/>
          <ac:spMkLst>
            <pc:docMk/>
            <pc:sldMk cId="2584033741" sldId="261"/>
            <ac:spMk id="2" creationId="{4B257C47-BD89-7051-088E-925CB806FD06}"/>
          </ac:spMkLst>
        </pc:spChg>
        <pc:spChg chg="mod">
          <ac:chgData name="Omar Osama" userId="55ae5aeacd12cbf7" providerId="LiveId" clId="{8D40BA0F-13F1-40E7-89C7-CF8640F7BEEA}" dt="2024-12-24T01:39:30.446" v="221" actId="20577"/>
          <ac:spMkLst>
            <pc:docMk/>
            <pc:sldMk cId="2584033741" sldId="261"/>
            <ac:spMk id="3" creationId="{E8453A99-43FD-ECE4-8974-3BF9F1ADA38D}"/>
          </ac:spMkLst>
        </pc:spChg>
        <pc:spChg chg="add">
          <ac:chgData name="Omar Osama" userId="55ae5aeacd12cbf7" providerId="LiveId" clId="{8D40BA0F-13F1-40E7-89C7-CF8640F7BEEA}" dt="2024-12-24T01:36:12.885" v="207" actId="26606"/>
          <ac:spMkLst>
            <pc:docMk/>
            <pc:sldMk cId="2584033741" sldId="261"/>
            <ac:spMk id="10" creationId="{90D01200-0224-43C5-AB38-FB4D16B73FB7}"/>
          </ac:spMkLst>
        </pc:spChg>
        <pc:spChg chg="add">
          <ac:chgData name="Omar Osama" userId="55ae5aeacd12cbf7" providerId="LiveId" clId="{8D40BA0F-13F1-40E7-89C7-CF8640F7BEEA}" dt="2024-12-24T01:36:12.885" v="207" actId="26606"/>
          <ac:spMkLst>
            <pc:docMk/>
            <pc:sldMk cId="2584033741" sldId="261"/>
            <ac:spMk id="12" creationId="{728A44A4-A002-4A88-9FC9-1D0566C97A47}"/>
          </ac:spMkLst>
        </pc:spChg>
        <pc:spChg chg="add">
          <ac:chgData name="Omar Osama" userId="55ae5aeacd12cbf7" providerId="LiveId" clId="{8D40BA0F-13F1-40E7-89C7-CF8640F7BEEA}" dt="2024-12-24T01:36:12.885" v="207" actId="26606"/>
          <ac:spMkLst>
            <pc:docMk/>
            <pc:sldMk cId="2584033741" sldId="261"/>
            <ac:spMk id="14" creationId="{3E7D5C7B-DD16-401B-85CE-4AAA2A4F5136}"/>
          </ac:spMkLst>
        </pc:spChg>
        <pc:picChg chg="add">
          <ac:chgData name="Omar Osama" userId="55ae5aeacd12cbf7" providerId="LiveId" clId="{8D40BA0F-13F1-40E7-89C7-CF8640F7BEEA}" dt="2024-12-24T01:36:12.885" v="207" actId="26606"/>
          <ac:picMkLst>
            <pc:docMk/>
            <pc:sldMk cId="2584033741" sldId="261"/>
            <ac:picMk id="7" creationId="{7E193AFF-E293-114C-A1B2-5892891B7D65}"/>
          </ac:picMkLst>
        </pc:picChg>
      </pc:sldChg>
      <pc:sldChg chg="addSp modSp new mod setBg modAnim">
        <pc:chgData name="Omar Osama" userId="55ae5aeacd12cbf7" providerId="LiveId" clId="{8D40BA0F-13F1-40E7-89C7-CF8640F7BEEA}" dt="2024-12-24T02:02:37.291" v="374"/>
        <pc:sldMkLst>
          <pc:docMk/>
          <pc:sldMk cId="1255083040" sldId="262"/>
        </pc:sldMkLst>
        <pc:spChg chg="mod">
          <ac:chgData name="Omar Osama" userId="55ae5aeacd12cbf7" providerId="LiveId" clId="{8D40BA0F-13F1-40E7-89C7-CF8640F7BEEA}" dt="2024-12-24T01:40:50.161" v="246" actId="207"/>
          <ac:spMkLst>
            <pc:docMk/>
            <pc:sldMk cId="1255083040" sldId="262"/>
            <ac:spMk id="2" creationId="{D7BF9C46-2017-98E1-0360-2784A1CCC2A7}"/>
          </ac:spMkLst>
        </pc:spChg>
        <pc:spChg chg="mod">
          <ac:chgData name="Omar Osama" userId="55ae5aeacd12cbf7" providerId="LiveId" clId="{8D40BA0F-13F1-40E7-89C7-CF8640F7BEEA}" dt="2024-12-24T01:40:50.161" v="246" actId="207"/>
          <ac:spMkLst>
            <pc:docMk/>
            <pc:sldMk cId="1255083040" sldId="262"/>
            <ac:spMk id="3" creationId="{174712BE-7C1D-4988-7E6C-B6D8D8E4BE57}"/>
          </ac:spMkLst>
        </pc:spChg>
        <pc:spChg chg="add">
          <ac:chgData name="Omar Osama" userId="55ae5aeacd12cbf7" providerId="LiveId" clId="{8D40BA0F-13F1-40E7-89C7-CF8640F7BEEA}" dt="2024-12-24T01:39:11.409" v="219" actId="26606"/>
          <ac:spMkLst>
            <pc:docMk/>
            <pc:sldMk cId="1255083040" sldId="262"/>
            <ac:spMk id="10" creationId="{90D01200-0224-43C5-AB38-FB4D16B73FB7}"/>
          </ac:spMkLst>
        </pc:spChg>
        <pc:spChg chg="add">
          <ac:chgData name="Omar Osama" userId="55ae5aeacd12cbf7" providerId="LiveId" clId="{8D40BA0F-13F1-40E7-89C7-CF8640F7BEEA}" dt="2024-12-24T01:39:11.409" v="219" actId="26606"/>
          <ac:spMkLst>
            <pc:docMk/>
            <pc:sldMk cId="1255083040" sldId="262"/>
            <ac:spMk id="12" creationId="{728A44A4-A002-4A88-9FC9-1D0566C97A47}"/>
          </ac:spMkLst>
        </pc:spChg>
        <pc:spChg chg="add">
          <ac:chgData name="Omar Osama" userId="55ae5aeacd12cbf7" providerId="LiveId" clId="{8D40BA0F-13F1-40E7-89C7-CF8640F7BEEA}" dt="2024-12-24T01:39:11.409" v="219" actId="26606"/>
          <ac:spMkLst>
            <pc:docMk/>
            <pc:sldMk cId="1255083040" sldId="262"/>
            <ac:spMk id="14" creationId="{3E7D5C7B-DD16-401B-85CE-4AAA2A4F5136}"/>
          </ac:spMkLst>
        </pc:spChg>
        <pc:picChg chg="add">
          <ac:chgData name="Omar Osama" userId="55ae5aeacd12cbf7" providerId="LiveId" clId="{8D40BA0F-13F1-40E7-89C7-CF8640F7BEEA}" dt="2024-12-24T01:39:11.409" v="219" actId="26606"/>
          <ac:picMkLst>
            <pc:docMk/>
            <pc:sldMk cId="1255083040" sldId="262"/>
            <ac:picMk id="7" creationId="{F49344BC-AD3C-48AD-CD9F-4B5B5EA8AF50}"/>
          </ac:picMkLst>
        </pc:picChg>
      </pc:sldChg>
      <pc:sldChg chg="addSp delSp modSp new mod setBg modAnim">
        <pc:chgData name="Omar Osama" userId="55ae5aeacd12cbf7" providerId="LiveId" clId="{8D40BA0F-13F1-40E7-89C7-CF8640F7BEEA}" dt="2024-12-24T02:02:46.528" v="375"/>
        <pc:sldMkLst>
          <pc:docMk/>
          <pc:sldMk cId="370670813" sldId="263"/>
        </pc:sldMkLst>
        <pc:spChg chg="mod">
          <ac:chgData name="Omar Osama" userId="55ae5aeacd12cbf7" providerId="LiveId" clId="{8D40BA0F-13F1-40E7-89C7-CF8640F7BEEA}" dt="2024-12-24T01:44:56.570" v="269" actId="207"/>
          <ac:spMkLst>
            <pc:docMk/>
            <pc:sldMk cId="370670813" sldId="263"/>
            <ac:spMk id="2" creationId="{9754953F-AB13-79CE-9361-A26EE723ED63}"/>
          </ac:spMkLst>
        </pc:spChg>
        <pc:spChg chg="del">
          <ac:chgData name="Omar Osama" userId="55ae5aeacd12cbf7" providerId="LiveId" clId="{8D40BA0F-13F1-40E7-89C7-CF8640F7BEEA}" dt="2024-12-24T01:42:08.223" v="249"/>
          <ac:spMkLst>
            <pc:docMk/>
            <pc:sldMk cId="370670813" sldId="263"/>
            <ac:spMk id="3" creationId="{20682837-EB2A-FB41-396D-A01099585329}"/>
          </ac:spMkLst>
        </pc:spChg>
        <pc:spChg chg="add del mod">
          <ac:chgData name="Omar Osama" userId="55ae5aeacd12cbf7" providerId="LiveId" clId="{8D40BA0F-13F1-40E7-89C7-CF8640F7BEEA}" dt="2024-12-24T01:42:36.162" v="251"/>
          <ac:spMkLst>
            <pc:docMk/>
            <pc:sldMk cId="370670813" sldId="263"/>
            <ac:spMk id="4" creationId="{0ED52D68-ABF0-60BC-59CD-61781777F5CB}"/>
          </ac:spMkLst>
        </pc:spChg>
        <pc:spChg chg="add del mod">
          <ac:chgData name="Omar Osama" userId="55ae5aeacd12cbf7" providerId="LiveId" clId="{8D40BA0F-13F1-40E7-89C7-CF8640F7BEEA}" dt="2024-12-24T01:43:23.644" v="258" actId="478"/>
          <ac:spMkLst>
            <pc:docMk/>
            <pc:sldMk cId="370670813" sldId="263"/>
            <ac:spMk id="5" creationId="{DD7FF0FB-A120-848D-A60F-07157C2B092A}"/>
          </ac:spMkLst>
        </pc:spChg>
        <pc:spChg chg="add mod">
          <ac:chgData name="Omar Osama" userId="55ae5aeacd12cbf7" providerId="LiveId" clId="{8D40BA0F-13F1-40E7-89C7-CF8640F7BEEA}" dt="2024-12-24T01:43:18.956" v="256" actId="1076"/>
          <ac:spMkLst>
            <pc:docMk/>
            <pc:sldMk cId="370670813" sldId="263"/>
            <ac:spMk id="6" creationId="{6FCD23DD-E748-8F40-A7C0-A06C8DEB2C56}"/>
          </ac:spMkLst>
        </pc:spChg>
        <pc:spChg chg="add mod">
          <ac:chgData name="Omar Osama" userId="55ae5aeacd12cbf7" providerId="LiveId" clId="{8D40BA0F-13F1-40E7-89C7-CF8640F7BEEA}" dt="2024-12-24T01:43:47.716" v="265" actId="1076"/>
          <ac:spMkLst>
            <pc:docMk/>
            <pc:sldMk cId="370670813" sldId="263"/>
            <ac:spMk id="7" creationId="{4D00678C-AC61-9444-1ADB-76A188F15821}"/>
          </ac:spMkLst>
        </pc:spChg>
        <pc:spChg chg="add">
          <ac:chgData name="Omar Osama" userId="55ae5aeacd12cbf7" providerId="LiveId" clId="{8D40BA0F-13F1-40E7-89C7-CF8640F7BEEA}" dt="2024-12-24T01:42:31.622" v="250" actId="26606"/>
          <ac:spMkLst>
            <pc:docMk/>
            <pc:sldMk cId="370670813" sldId="263"/>
            <ac:spMk id="11" creationId="{90D01200-0224-43C5-AB38-FB4D16B73FB7}"/>
          </ac:spMkLst>
        </pc:spChg>
        <pc:spChg chg="add">
          <ac:chgData name="Omar Osama" userId="55ae5aeacd12cbf7" providerId="LiveId" clId="{8D40BA0F-13F1-40E7-89C7-CF8640F7BEEA}" dt="2024-12-24T01:42:31.622" v="250" actId="26606"/>
          <ac:spMkLst>
            <pc:docMk/>
            <pc:sldMk cId="370670813" sldId="263"/>
            <ac:spMk id="13" creationId="{728A44A4-A002-4A88-9FC9-1D0566C97A47}"/>
          </ac:spMkLst>
        </pc:spChg>
        <pc:spChg chg="add">
          <ac:chgData name="Omar Osama" userId="55ae5aeacd12cbf7" providerId="LiveId" clId="{8D40BA0F-13F1-40E7-89C7-CF8640F7BEEA}" dt="2024-12-24T01:42:31.622" v="250" actId="26606"/>
          <ac:spMkLst>
            <pc:docMk/>
            <pc:sldMk cId="370670813" sldId="263"/>
            <ac:spMk id="15" creationId="{3E7D5C7B-DD16-401B-85CE-4AAA2A4F5136}"/>
          </ac:spMkLst>
        </pc:spChg>
        <pc:picChg chg="add mod">
          <ac:chgData name="Omar Osama" userId="55ae5aeacd12cbf7" providerId="LiveId" clId="{8D40BA0F-13F1-40E7-89C7-CF8640F7BEEA}" dt="2024-12-24T01:44:37.287" v="266" actId="14826"/>
          <ac:picMkLst>
            <pc:docMk/>
            <pc:sldMk cId="370670813" sldId="263"/>
            <ac:picMk id="8" creationId="{8DC799B1-AE43-3286-DC86-7F77E524E32E}"/>
          </ac:picMkLst>
        </pc:picChg>
      </pc:sldChg>
      <pc:sldChg chg="addSp delSp modSp new mod setBg modAnim">
        <pc:chgData name="Omar Osama" userId="55ae5aeacd12cbf7" providerId="LiveId" clId="{8D40BA0F-13F1-40E7-89C7-CF8640F7BEEA}" dt="2024-12-24T02:02:54.123" v="376"/>
        <pc:sldMkLst>
          <pc:docMk/>
          <pc:sldMk cId="3916755529" sldId="264"/>
        </pc:sldMkLst>
        <pc:spChg chg="mod">
          <ac:chgData name="Omar Osama" userId="55ae5aeacd12cbf7" providerId="LiveId" clId="{8D40BA0F-13F1-40E7-89C7-CF8640F7BEEA}" dt="2024-12-24T01:55:07.138" v="334" actId="207"/>
          <ac:spMkLst>
            <pc:docMk/>
            <pc:sldMk cId="3916755529" sldId="264"/>
            <ac:spMk id="2" creationId="{A405814D-E43D-66C9-4317-AA12ECCA7676}"/>
          </ac:spMkLst>
        </pc:spChg>
        <pc:spChg chg="mod ord">
          <ac:chgData name="Omar Osama" userId="55ae5aeacd12cbf7" providerId="LiveId" clId="{8D40BA0F-13F1-40E7-89C7-CF8640F7BEEA}" dt="2024-12-24T01:55:07.138" v="334" actId="207"/>
          <ac:spMkLst>
            <pc:docMk/>
            <pc:sldMk cId="3916755529" sldId="264"/>
            <ac:spMk id="3" creationId="{E720E24F-08B2-83B2-304F-B27B4D9FB626}"/>
          </ac:spMkLst>
        </pc:spChg>
        <pc:spChg chg="add del">
          <ac:chgData name="Omar Osama" userId="55ae5aeacd12cbf7" providerId="LiveId" clId="{8D40BA0F-13F1-40E7-89C7-CF8640F7BEEA}" dt="2024-12-24T01:52:41.387" v="323" actId="26606"/>
          <ac:spMkLst>
            <pc:docMk/>
            <pc:sldMk cId="3916755529" sldId="264"/>
            <ac:spMk id="6" creationId="{3EAF38DC-B069-4F74-89ED-92C7579C3D26}"/>
          </ac:spMkLst>
        </pc:spChg>
        <pc:spChg chg="add del">
          <ac:chgData name="Omar Osama" userId="55ae5aeacd12cbf7" providerId="LiveId" clId="{8D40BA0F-13F1-40E7-89C7-CF8640F7BEEA}" dt="2024-12-24T01:52:41.387" v="323" actId="26606"/>
          <ac:spMkLst>
            <pc:docMk/>
            <pc:sldMk cId="3916755529" sldId="264"/>
            <ac:spMk id="8" creationId="{83549E37-C86B-4401-90BD-D8BF83859F14}"/>
          </ac:spMkLst>
        </pc:spChg>
        <pc:spChg chg="add del">
          <ac:chgData name="Omar Osama" userId="55ae5aeacd12cbf7" providerId="LiveId" clId="{8D40BA0F-13F1-40E7-89C7-CF8640F7BEEA}" dt="2024-12-24T01:52:07.093" v="319" actId="26606"/>
          <ac:spMkLst>
            <pc:docMk/>
            <pc:sldMk cId="3916755529" sldId="264"/>
            <ac:spMk id="9" creationId="{79477870-C64A-4E35-8F2F-05B7114F3C74}"/>
          </ac:spMkLst>
        </pc:spChg>
        <pc:spChg chg="add del">
          <ac:chgData name="Omar Osama" userId="55ae5aeacd12cbf7" providerId="LiveId" clId="{8D40BA0F-13F1-40E7-89C7-CF8640F7BEEA}" dt="2024-12-24T01:52:41.387" v="323" actId="26606"/>
          <ac:spMkLst>
            <pc:docMk/>
            <pc:sldMk cId="3916755529" sldId="264"/>
            <ac:spMk id="10" creationId="{8A17784E-76D8-4521-A77D-0D2EBB923004}"/>
          </ac:spMkLst>
        </pc:spChg>
        <pc:spChg chg="add del">
          <ac:chgData name="Omar Osama" userId="55ae5aeacd12cbf7" providerId="LiveId" clId="{8D40BA0F-13F1-40E7-89C7-CF8640F7BEEA}" dt="2024-12-24T01:52:07.093" v="319" actId="26606"/>
          <ac:spMkLst>
            <pc:docMk/>
            <pc:sldMk cId="3916755529" sldId="264"/>
            <ac:spMk id="11" creationId="{8AEA628B-C8FF-4D0B-B111-F101F580B15D}"/>
          </ac:spMkLst>
        </pc:spChg>
        <pc:spChg chg="add del">
          <ac:chgData name="Omar Osama" userId="55ae5aeacd12cbf7" providerId="LiveId" clId="{8D40BA0F-13F1-40E7-89C7-CF8640F7BEEA}" dt="2024-12-24T01:53:07.703" v="331" actId="26606"/>
          <ac:spMkLst>
            <pc:docMk/>
            <pc:sldMk cId="3916755529" sldId="264"/>
            <ac:spMk id="12" creationId="{79477870-C64A-4E35-8F2F-05B7114F3C74}"/>
          </ac:spMkLst>
        </pc:spChg>
        <pc:spChg chg="add del">
          <ac:chgData name="Omar Osama" userId="55ae5aeacd12cbf7" providerId="LiveId" clId="{8D40BA0F-13F1-40E7-89C7-CF8640F7BEEA}" dt="2024-12-24T01:52:07.093" v="319" actId="26606"/>
          <ac:spMkLst>
            <pc:docMk/>
            <pc:sldMk cId="3916755529" sldId="264"/>
            <ac:spMk id="13" creationId="{42663BD0-064C-40FC-A331-F49FCA9536AA}"/>
          </ac:spMkLst>
        </pc:spChg>
        <pc:spChg chg="add del">
          <ac:chgData name="Omar Osama" userId="55ae5aeacd12cbf7" providerId="LiveId" clId="{8D40BA0F-13F1-40E7-89C7-CF8640F7BEEA}" dt="2024-12-24T01:53:07.703" v="331" actId="26606"/>
          <ac:spMkLst>
            <pc:docMk/>
            <pc:sldMk cId="3916755529" sldId="264"/>
            <ac:spMk id="14" creationId="{8AEA628B-C8FF-4D0B-B111-F101F580B15D}"/>
          </ac:spMkLst>
        </pc:spChg>
        <pc:spChg chg="add del">
          <ac:chgData name="Omar Osama" userId="55ae5aeacd12cbf7" providerId="LiveId" clId="{8D40BA0F-13F1-40E7-89C7-CF8640F7BEEA}" dt="2024-12-24T01:52:41.387" v="323" actId="26606"/>
          <ac:spMkLst>
            <pc:docMk/>
            <pc:sldMk cId="3916755529" sldId="264"/>
            <ac:spMk id="15" creationId="{7A0CBFF4-EA32-4FE2-BA6B-8F3A6E6ED144}"/>
          </ac:spMkLst>
        </pc:spChg>
        <pc:spChg chg="add del">
          <ac:chgData name="Omar Osama" userId="55ae5aeacd12cbf7" providerId="LiveId" clId="{8D40BA0F-13F1-40E7-89C7-CF8640F7BEEA}" dt="2024-12-24T01:53:07.703" v="331" actId="26606"/>
          <ac:spMkLst>
            <pc:docMk/>
            <pc:sldMk cId="3916755529" sldId="264"/>
            <ac:spMk id="16" creationId="{42663BD0-064C-40FC-A331-F49FCA9536AA}"/>
          </ac:spMkLst>
        </pc:spChg>
        <pc:spChg chg="add del">
          <ac:chgData name="Omar Osama" userId="55ae5aeacd12cbf7" providerId="LiveId" clId="{8D40BA0F-13F1-40E7-89C7-CF8640F7BEEA}" dt="2024-12-24T01:52:41.387" v="323" actId="26606"/>
          <ac:spMkLst>
            <pc:docMk/>
            <pc:sldMk cId="3916755529" sldId="264"/>
            <ac:spMk id="17" creationId="{FC8D5885-2804-4D3C-BE31-902E4D3279B0}"/>
          </ac:spMkLst>
        </pc:spChg>
        <pc:spChg chg="add del">
          <ac:chgData name="Omar Osama" userId="55ae5aeacd12cbf7" providerId="LiveId" clId="{8D40BA0F-13F1-40E7-89C7-CF8640F7BEEA}" dt="2024-12-24T01:53:06.587" v="328" actId="26606"/>
          <ac:spMkLst>
            <pc:docMk/>
            <pc:sldMk cId="3916755529" sldId="264"/>
            <ac:spMk id="21" creationId="{90D01200-0224-43C5-AB38-FB4D16B73FB7}"/>
          </ac:spMkLst>
        </pc:spChg>
        <pc:spChg chg="add del">
          <ac:chgData name="Omar Osama" userId="55ae5aeacd12cbf7" providerId="LiveId" clId="{8D40BA0F-13F1-40E7-89C7-CF8640F7BEEA}" dt="2024-12-24T01:53:06.587" v="328" actId="26606"/>
          <ac:spMkLst>
            <pc:docMk/>
            <pc:sldMk cId="3916755529" sldId="264"/>
            <ac:spMk id="23" creationId="{728A44A4-A002-4A88-9FC9-1D0566C97A47}"/>
          </ac:spMkLst>
        </pc:spChg>
        <pc:spChg chg="add del">
          <ac:chgData name="Omar Osama" userId="55ae5aeacd12cbf7" providerId="LiveId" clId="{8D40BA0F-13F1-40E7-89C7-CF8640F7BEEA}" dt="2024-12-24T01:53:06.587" v="328" actId="26606"/>
          <ac:spMkLst>
            <pc:docMk/>
            <pc:sldMk cId="3916755529" sldId="264"/>
            <ac:spMk id="25" creationId="{3E7D5C7B-DD16-401B-85CE-4AAA2A4F5136}"/>
          </ac:spMkLst>
        </pc:spChg>
        <pc:spChg chg="add del">
          <ac:chgData name="Omar Osama" userId="55ae5aeacd12cbf7" providerId="LiveId" clId="{8D40BA0F-13F1-40E7-89C7-CF8640F7BEEA}" dt="2024-12-24T01:53:07.693" v="330" actId="26606"/>
          <ac:spMkLst>
            <pc:docMk/>
            <pc:sldMk cId="3916755529" sldId="264"/>
            <ac:spMk id="27" creationId="{2A865FE3-5FC9-4049-87CF-30019C46C0F5}"/>
          </ac:spMkLst>
        </pc:spChg>
        <pc:spChg chg="add del">
          <ac:chgData name="Omar Osama" userId="55ae5aeacd12cbf7" providerId="LiveId" clId="{8D40BA0F-13F1-40E7-89C7-CF8640F7BEEA}" dt="2024-12-24T01:53:07.693" v="330" actId="26606"/>
          <ac:spMkLst>
            <pc:docMk/>
            <pc:sldMk cId="3916755529" sldId="264"/>
            <ac:spMk id="28" creationId="{2C9A9DA9-7DC8-488B-A882-123947B0F3D9}"/>
          </ac:spMkLst>
        </pc:spChg>
        <pc:spChg chg="add del">
          <ac:chgData name="Omar Osama" userId="55ae5aeacd12cbf7" providerId="LiveId" clId="{8D40BA0F-13F1-40E7-89C7-CF8640F7BEEA}" dt="2024-12-24T01:53:07.693" v="330" actId="26606"/>
          <ac:spMkLst>
            <pc:docMk/>
            <pc:sldMk cId="3916755529" sldId="264"/>
            <ac:spMk id="29" creationId="{57F6BDD4-E066-4008-8011-6CC31AEB4556}"/>
          </ac:spMkLst>
        </pc:spChg>
        <pc:spChg chg="add del">
          <ac:chgData name="Omar Osama" userId="55ae5aeacd12cbf7" providerId="LiveId" clId="{8D40BA0F-13F1-40E7-89C7-CF8640F7BEEA}" dt="2024-12-24T01:53:07.693" v="330" actId="26606"/>
          <ac:spMkLst>
            <pc:docMk/>
            <pc:sldMk cId="3916755529" sldId="264"/>
            <ac:spMk id="30" creationId="{2711A8FB-68FC-45FC-B01E-38F809E2D439}"/>
          </ac:spMkLst>
        </pc:spChg>
        <pc:spChg chg="add">
          <ac:chgData name="Omar Osama" userId="55ae5aeacd12cbf7" providerId="LiveId" clId="{8D40BA0F-13F1-40E7-89C7-CF8640F7BEEA}" dt="2024-12-24T01:53:07.703" v="331" actId="26606"/>
          <ac:spMkLst>
            <pc:docMk/>
            <pc:sldMk cId="3916755529" sldId="264"/>
            <ac:spMk id="32" creationId="{90D01200-0224-43C5-AB38-FB4D16B73FB7}"/>
          </ac:spMkLst>
        </pc:spChg>
        <pc:spChg chg="add">
          <ac:chgData name="Omar Osama" userId="55ae5aeacd12cbf7" providerId="LiveId" clId="{8D40BA0F-13F1-40E7-89C7-CF8640F7BEEA}" dt="2024-12-24T01:53:07.703" v="331" actId="26606"/>
          <ac:spMkLst>
            <pc:docMk/>
            <pc:sldMk cId="3916755529" sldId="264"/>
            <ac:spMk id="33" creationId="{728A44A4-A002-4A88-9FC9-1D0566C97A47}"/>
          </ac:spMkLst>
        </pc:spChg>
        <pc:spChg chg="add">
          <ac:chgData name="Omar Osama" userId="55ae5aeacd12cbf7" providerId="LiveId" clId="{8D40BA0F-13F1-40E7-89C7-CF8640F7BEEA}" dt="2024-12-24T01:53:07.703" v="331" actId="26606"/>
          <ac:spMkLst>
            <pc:docMk/>
            <pc:sldMk cId="3916755529" sldId="264"/>
            <ac:spMk id="34" creationId="{3E7D5C7B-DD16-401B-85CE-4AAA2A4F5136}"/>
          </ac:spMkLst>
        </pc:spChg>
        <pc:picChg chg="add mod">
          <ac:chgData name="Omar Osama" userId="55ae5aeacd12cbf7" providerId="LiveId" clId="{8D40BA0F-13F1-40E7-89C7-CF8640F7BEEA}" dt="2024-12-24T01:54:58.310" v="332" actId="14826"/>
          <ac:picMkLst>
            <pc:docMk/>
            <pc:sldMk cId="3916755529" sldId="264"/>
            <ac:picMk id="4" creationId="{8F3DD20C-116B-66C1-4BCE-0BF53FF75A2B}"/>
          </ac:picMkLst>
        </pc:picChg>
        <pc:picChg chg="add del">
          <ac:chgData name="Omar Osama" userId="55ae5aeacd12cbf7" providerId="LiveId" clId="{8D40BA0F-13F1-40E7-89C7-CF8640F7BEEA}" dt="2024-12-24T01:52:07.093" v="319" actId="26606"/>
          <ac:picMkLst>
            <pc:docMk/>
            <pc:sldMk cId="3916755529" sldId="264"/>
            <ac:picMk id="5" creationId="{F813F59B-E355-1B58-E00D-FA17EF1D31DE}"/>
          </ac:picMkLst>
        </pc:picChg>
        <pc:picChg chg="add del">
          <ac:chgData name="Omar Osama" userId="55ae5aeacd12cbf7" providerId="LiveId" clId="{8D40BA0F-13F1-40E7-89C7-CF8640F7BEEA}" dt="2024-12-24T01:52:41.387" v="323" actId="26606"/>
          <ac:picMkLst>
            <pc:docMk/>
            <pc:sldMk cId="3916755529" sldId="264"/>
            <ac:picMk id="7" creationId="{F2B72294-8D2F-DB56-5ABA-E1EB1DAB0E59}"/>
          </ac:picMkLst>
        </pc:picChg>
        <pc:picChg chg="add del">
          <ac:chgData name="Omar Osama" userId="55ae5aeacd12cbf7" providerId="LiveId" clId="{8D40BA0F-13F1-40E7-89C7-CF8640F7BEEA}" dt="2024-12-24T01:52:48.098" v="325" actId="478"/>
          <ac:picMkLst>
            <pc:docMk/>
            <pc:sldMk cId="3916755529" sldId="264"/>
            <ac:picMk id="18" creationId="{E083465C-AFFB-B757-B874-FBD5C2E8E40A}"/>
          </ac:picMkLst>
        </pc:picChg>
      </pc:sldChg>
      <pc:sldChg chg="new del">
        <pc:chgData name="Omar Osama" userId="55ae5aeacd12cbf7" providerId="LiveId" clId="{8D40BA0F-13F1-40E7-89C7-CF8640F7BEEA}" dt="2024-12-24T01:55:40.973" v="338" actId="2696"/>
        <pc:sldMkLst>
          <pc:docMk/>
          <pc:sldMk cId="3651651514" sldId="265"/>
        </pc:sldMkLst>
      </pc:sldChg>
      <pc:sldChg chg="addSp delSp modSp new mod setBg addAnim modAnim">
        <pc:chgData name="Omar Osama" userId="55ae5aeacd12cbf7" providerId="LiveId" clId="{8D40BA0F-13F1-40E7-89C7-CF8640F7BEEA}" dt="2024-12-24T02:03:01.007" v="377"/>
        <pc:sldMkLst>
          <pc:docMk/>
          <pc:sldMk cId="3465395368" sldId="266"/>
        </pc:sldMkLst>
        <pc:spChg chg="add del mod">
          <ac:chgData name="Omar Osama" userId="55ae5aeacd12cbf7" providerId="LiveId" clId="{8D40BA0F-13F1-40E7-89C7-CF8640F7BEEA}" dt="2024-12-24T01:57:22.295" v="350" actId="478"/>
          <ac:spMkLst>
            <pc:docMk/>
            <pc:sldMk cId="3465395368" sldId="266"/>
            <ac:spMk id="3" creationId="{A3783CB4-36F3-AB6D-592C-750893C2FEB8}"/>
          </ac:spMkLst>
        </pc:spChg>
        <pc:spChg chg="add mod">
          <ac:chgData name="Omar Osama" userId="55ae5aeacd12cbf7" providerId="LiveId" clId="{8D40BA0F-13F1-40E7-89C7-CF8640F7BEEA}" dt="2024-12-24T01:58:16.773" v="358" actId="14100"/>
          <ac:spMkLst>
            <pc:docMk/>
            <pc:sldMk cId="3465395368" sldId="266"/>
            <ac:spMk id="4" creationId="{7A6D5042-4F01-F8A0-92C2-4B25A4CD6D14}"/>
          </ac:spMkLst>
        </pc:spChg>
        <pc:spChg chg="add">
          <ac:chgData name="Omar Osama" userId="55ae5aeacd12cbf7" providerId="LiveId" clId="{8D40BA0F-13F1-40E7-89C7-CF8640F7BEEA}" dt="2024-12-24T01:57:38.513" v="353" actId="26606"/>
          <ac:spMkLst>
            <pc:docMk/>
            <pc:sldMk cId="3465395368" sldId="266"/>
            <ac:spMk id="11" creationId="{8D06CE56-3881-4ADA-8CEF-D18B02C242A3}"/>
          </ac:spMkLst>
        </pc:spChg>
        <pc:spChg chg="add">
          <ac:chgData name="Omar Osama" userId="55ae5aeacd12cbf7" providerId="LiveId" clId="{8D40BA0F-13F1-40E7-89C7-CF8640F7BEEA}" dt="2024-12-24T01:57:38.513" v="353" actId="26606"/>
          <ac:spMkLst>
            <pc:docMk/>
            <pc:sldMk cId="3465395368" sldId="266"/>
            <ac:spMk id="13" creationId="{79F3C543-62EC-4433-9C93-A2CD8764E9B4}"/>
          </ac:spMkLst>
        </pc:spChg>
        <pc:spChg chg="add">
          <ac:chgData name="Omar Osama" userId="55ae5aeacd12cbf7" providerId="LiveId" clId="{8D40BA0F-13F1-40E7-89C7-CF8640F7BEEA}" dt="2024-12-24T01:57:38.513" v="353" actId="26606"/>
          <ac:spMkLst>
            <pc:docMk/>
            <pc:sldMk cId="3465395368" sldId="266"/>
            <ac:spMk id="15" creationId="{68AF5748-FED8-45BA-8631-26D1D10F3246}"/>
          </ac:spMkLst>
        </pc:spChg>
        <pc:spChg chg="add">
          <ac:chgData name="Omar Osama" userId="55ae5aeacd12cbf7" providerId="LiveId" clId="{8D40BA0F-13F1-40E7-89C7-CF8640F7BEEA}" dt="2024-12-24T01:57:38.513" v="353" actId="26606"/>
          <ac:spMkLst>
            <pc:docMk/>
            <pc:sldMk cId="3465395368" sldId="266"/>
            <ac:spMk id="17" creationId="{AF2F604E-43BE-4DC3-B983-E071523364F8}"/>
          </ac:spMkLst>
        </pc:spChg>
        <pc:spChg chg="add">
          <ac:chgData name="Omar Osama" userId="55ae5aeacd12cbf7" providerId="LiveId" clId="{8D40BA0F-13F1-40E7-89C7-CF8640F7BEEA}" dt="2024-12-24T01:57:38.513" v="353" actId="26606"/>
          <ac:spMkLst>
            <pc:docMk/>
            <pc:sldMk cId="3465395368" sldId="266"/>
            <ac:spMk id="19" creationId="{08C9B587-E65E-4B52-B37C-ABEBB6E87928}"/>
          </ac:spMkLst>
        </pc:spChg>
        <pc:picChg chg="add">
          <ac:chgData name="Omar Osama" userId="55ae5aeacd12cbf7" providerId="LiveId" clId="{8D40BA0F-13F1-40E7-89C7-CF8640F7BEEA}" dt="2024-12-24T01:57:38.513" v="353" actId="26606"/>
          <ac:picMkLst>
            <pc:docMk/>
            <pc:sldMk cId="3465395368" sldId="266"/>
            <ac:picMk id="8" creationId="{77A2D2D4-3519-A9D2-BA85-E4C9293672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5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549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610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264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46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839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03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847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3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49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398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2124868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moke from factory">
            <a:extLst>
              <a:ext uri="{FF2B5EF4-FFF2-40B4-BE49-F238E27FC236}">
                <a16:creationId xmlns:a16="http://schemas.microsoft.com/office/drawing/2014/main" id="{32D82F56-F5E7-95C7-EAD9-C16666140C26}"/>
              </a:ext>
            </a:extLst>
          </p:cNvPr>
          <p:cNvPicPr>
            <a:picLocks noChangeAspect="1"/>
          </p:cNvPicPr>
          <p:nvPr/>
        </p:nvPicPr>
        <p:blipFill>
          <a:blip r:embed="rId2"/>
          <a:srcRect l="7814" r="7813" b="-1"/>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ED10F4-E29B-4107-C5BC-DA80101C554B}"/>
              </a:ext>
            </a:extLst>
          </p:cNvPr>
          <p:cNvSpPr>
            <a:spLocks noGrp="1"/>
          </p:cNvSpPr>
          <p:nvPr>
            <p:ph type="ctrTitle"/>
          </p:nvPr>
        </p:nvSpPr>
        <p:spPr>
          <a:xfrm>
            <a:off x="477981" y="1122363"/>
            <a:ext cx="4023360" cy="3204134"/>
          </a:xfrm>
        </p:spPr>
        <p:txBody>
          <a:bodyPr anchor="b">
            <a:normAutofit/>
          </a:bodyPr>
          <a:lstStyle/>
          <a:p>
            <a:r>
              <a:rPr lang="en-US" sz="4800">
                <a:solidFill>
                  <a:schemeClr val="bg1"/>
                </a:solidFill>
                <a:latin typeface="Public Sans" panose="020B0604020202020204" charset="0"/>
              </a:rPr>
              <a:t>Generating energy from graphite</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35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6D5042-4F01-F8A0-92C2-4B25A4CD6D14}"/>
              </a:ext>
            </a:extLst>
          </p:cNvPr>
          <p:cNvSpPr txBox="1"/>
          <p:nvPr/>
        </p:nvSpPr>
        <p:spPr>
          <a:xfrm>
            <a:off x="477981" y="3194613"/>
            <a:ext cx="4023360" cy="11318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Thank you</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andshake">
            <a:extLst>
              <a:ext uri="{FF2B5EF4-FFF2-40B4-BE49-F238E27FC236}">
                <a16:creationId xmlns:a16="http://schemas.microsoft.com/office/drawing/2014/main" id="{77A2D2D4-3519-A9D2-BA85-E4C9293672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4653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BC430-98A6-3911-1B9C-A27BDDB3C49D}"/>
              </a:ext>
            </a:extLst>
          </p:cNvPr>
          <p:cNvSpPr>
            <a:spLocks noGrp="1"/>
          </p:cNvSpPr>
          <p:nvPr>
            <p:ph type="title"/>
          </p:nvPr>
        </p:nvSpPr>
        <p:spPr>
          <a:xfrm>
            <a:off x="612648" y="1078992"/>
            <a:ext cx="6268770" cy="1536192"/>
          </a:xfrm>
        </p:spPr>
        <p:txBody>
          <a:bodyPr anchor="b">
            <a:normAutofit/>
          </a:bodyPr>
          <a:lstStyle/>
          <a:p>
            <a:r>
              <a:rPr lang="en-US" sz="3300" dirty="0">
                <a:solidFill>
                  <a:schemeClr val="bg1"/>
                </a:solidFill>
                <a:latin typeface="Public Sans" panose="020B0604020202020204" charset="0"/>
              </a:rPr>
              <a:t> Introduction: Closed-Loop Carbon Cycle: Graphite Combustion and Regeneration</a:t>
            </a:r>
          </a:p>
        </p:txBody>
      </p:sp>
      <p:sp>
        <p:nvSpPr>
          <p:cNvPr id="23" name="Rectangle 2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9E2AB9-E022-5AC2-C23E-E16F6C6D1B3E}"/>
              </a:ext>
            </a:extLst>
          </p:cNvPr>
          <p:cNvSpPr>
            <a:spLocks noGrp="1"/>
          </p:cNvSpPr>
          <p:nvPr>
            <p:ph idx="1"/>
          </p:nvPr>
        </p:nvSpPr>
        <p:spPr>
          <a:xfrm>
            <a:off x="612648" y="3355848"/>
            <a:ext cx="6268770" cy="2825496"/>
          </a:xfrm>
        </p:spPr>
        <p:txBody>
          <a:bodyPr>
            <a:normAutofit/>
          </a:bodyPr>
          <a:lstStyle/>
          <a:p>
            <a:pPr marL="0" indent="0">
              <a:buNone/>
            </a:pPr>
            <a:r>
              <a:rPr lang="en-US" sz="1700" dirty="0">
                <a:solidFill>
                  <a:schemeClr val="bg1"/>
                </a:solidFill>
                <a:latin typeface="Public Sans Medium" panose="020B0604020202020204" charset="0"/>
              </a:rPr>
              <a:t>As the world pushes for more sustainable energy, finding clean, renewable options is more urgent than ever. Traditional sources like hydro, nuclear, and fossil fuels have been reliable, but they come with environmental and safety concerns. This study explores a new solution: a closed-loop Graphite Carbon Cycle System. This system taps into the high energy potential of graphite, using a process that captures CO₂ and converts it back into solid carbon. This almost zero-emission approach could be a scalable and eco-friendly alternative with minimal environmental impact.</a:t>
            </a:r>
          </a:p>
        </p:txBody>
      </p:sp>
      <p:pic>
        <p:nvPicPr>
          <p:cNvPr id="7" name="Graphic 6" descr="Atom">
            <a:extLst>
              <a:ext uri="{FF2B5EF4-FFF2-40B4-BE49-F238E27FC236}">
                <a16:creationId xmlns:a16="http://schemas.microsoft.com/office/drawing/2014/main" id="{F5BA4BF5-712E-CC93-3055-2A4C77F53D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409284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55C2A-27F8-C7A8-9F57-31CEC4F029EB}"/>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dirty="0">
                <a:solidFill>
                  <a:schemeClr val="bg1"/>
                </a:solidFill>
              </a:rPr>
              <a:t>The idea</a:t>
            </a:r>
          </a:p>
        </p:txBody>
      </p:sp>
      <p:sp>
        <p:nvSpPr>
          <p:cNvPr id="48" name="Rectangle 47">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6FAC80-135D-BEB2-41B8-32CCD2B6FD8C}"/>
              </a:ext>
            </a:extLst>
          </p:cNvPr>
          <p:cNvSpPr>
            <a:spLocks noGrp="1"/>
          </p:cNvSpPr>
          <p:nvPr>
            <p:ph idx="1"/>
          </p:nvPr>
        </p:nvSpPr>
        <p:spPr>
          <a:xfrm>
            <a:off x="612648" y="3355848"/>
            <a:ext cx="6268770" cy="2825496"/>
          </a:xfrm>
        </p:spPr>
        <p:txBody>
          <a:bodyPr vert="horz" lIns="91440" tIns="45720" rIns="91440" bIns="45720" rtlCol="0">
            <a:normAutofit/>
          </a:bodyPr>
          <a:lstStyle/>
          <a:p>
            <a:pPr marL="0" indent="0">
              <a:buNone/>
            </a:pPr>
            <a:r>
              <a:rPr lang="en-US" sz="1800">
                <a:solidFill>
                  <a:schemeClr val="bg1"/>
                </a:solidFill>
              </a:rPr>
              <a:t>System Description:</a:t>
            </a:r>
            <a:endParaRPr lang="en-US" sz="1800" dirty="0">
              <a:solidFill>
                <a:schemeClr val="bg1"/>
              </a:solidFill>
            </a:endParaRPr>
          </a:p>
          <a:p>
            <a:r>
              <a:rPr lang="en-US" sz="1800" dirty="0">
                <a:solidFill>
                  <a:schemeClr val="bg1"/>
                </a:solidFill>
              </a:rPr>
              <a:t>Burning Room </a:t>
            </a:r>
          </a:p>
          <a:p>
            <a:r>
              <a:rPr lang="en-US" sz="1800" dirty="0">
                <a:solidFill>
                  <a:schemeClr val="bg1"/>
                </a:solidFill>
              </a:rPr>
              <a:t>CO₂ Collection and Transfer System </a:t>
            </a:r>
          </a:p>
          <a:p>
            <a:r>
              <a:rPr lang="en-US" sz="1800" dirty="0">
                <a:solidFill>
                  <a:schemeClr val="bg1"/>
                </a:solidFill>
              </a:rPr>
              <a:t>Carbon Regeneration Chamber</a:t>
            </a:r>
          </a:p>
        </p:txBody>
      </p:sp>
      <p:pic>
        <p:nvPicPr>
          <p:cNvPr id="7" name="Graphic 6" descr="Lights On with solid fill">
            <a:extLst>
              <a:ext uri="{FF2B5EF4-FFF2-40B4-BE49-F238E27FC236}">
                <a16:creationId xmlns:a16="http://schemas.microsoft.com/office/drawing/2014/main" id="{967DD721-0331-7EF3-8DCB-D8628197C1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2493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789D0-33E3-6D33-5532-7E2E090F50E0}"/>
              </a:ext>
            </a:extLst>
          </p:cNvPr>
          <p:cNvSpPr>
            <a:spLocks noGrp="1"/>
          </p:cNvSpPr>
          <p:nvPr>
            <p:ph type="title"/>
          </p:nvPr>
        </p:nvSpPr>
        <p:spPr>
          <a:xfrm>
            <a:off x="612648" y="1078992"/>
            <a:ext cx="6268770" cy="1536192"/>
          </a:xfrm>
        </p:spPr>
        <p:txBody>
          <a:bodyPr anchor="b">
            <a:normAutofit/>
          </a:bodyPr>
          <a:lstStyle/>
          <a:p>
            <a:r>
              <a:rPr lang="en-US" sz="5200">
                <a:solidFill>
                  <a:schemeClr val="bg1"/>
                </a:solidFill>
              </a:rPr>
              <a:t>Burning Room</a:t>
            </a:r>
          </a:p>
        </p:txBody>
      </p:sp>
      <p:sp>
        <p:nvSpPr>
          <p:cNvPr id="32" name="Rectangle 3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590650F-4B4A-37C0-836A-90DB9120B418}"/>
              </a:ext>
            </a:extLst>
          </p:cNvPr>
          <p:cNvSpPr>
            <a:spLocks noGrp="1"/>
          </p:cNvSpPr>
          <p:nvPr>
            <p:ph idx="1"/>
          </p:nvPr>
        </p:nvSpPr>
        <p:spPr>
          <a:xfrm>
            <a:off x="612648" y="3355848"/>
            <a:ext cx="6268770" cy="2825496"/>
          </a:xfrm>
        </p:spPr>
        <p:txBody>
          <a:bodyPr>
            <a:normAutofit/>
          </a:bodyPr>
          <a:lstStyle/>
          <a:p>
            <a:r>
              <a:rPr lang="en-US" sz="1800" dirty="0">
                <a:solidFill>
                  <a:schemeClr val="bg1"/>
                </a:solidFill>
              </a:rPr>
              <a:t>Heat-Resistant Chamber Walls </a:t>
            </a:r>
          </a:p>
          <a:p>
            <a:r>
              <a:rPr lang="en-US" sz="1800" dirty="0">
                <a:solidFill>
                  <a:schemeClr val="bg1"/>
                </a:solidFill>
              </a:rPr>
              <a:t>Graphite Combustion Platform </a:t>
            </a:r>
          </a:p>
          <a:p>
            <a:r>
              <a:rPr lang="en-US" sz="1800" dirty="0">
                <a:solidFill>
                  <a:schemeClr val="bg1"/>
                </a:solidFill>
              </a:rPr>
              <a:t>Oxygen Injection System </a:t>
            </a:r>
          </a:p>
          <a:p>
            <a:r>
              <a:rPr lang="en-US" sz="1800" dirty="0">
                <a:solidFill>
                  <a:schemeClr val="bg1"/>
                </a:solidFill>
              </a:rPr>
              <a:t>Water-Heating Plate</a:t>
            </a:r>
          </a:p>
        </p:txBody>
      </p:sp>
      <p:pic>
        <p:nvPicPr>
          <p:cNvPr id="7" name="Graphic 6" descr="Fire">
            <a:extLst>
              <a:ext uri="{FF2B5EF4-FFF2-40B4-BE49-F238E27FC236}">
                <a16:creationId xmlns:a16="http://schemas.microsoft.com/office/drawing/2014/main" id="{BDA981D0-4A0E-3729-9C3B-521B76A5C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155589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6BBC6E0-A2AA-5937-25A8-D73E9CE03A62}"/>
              </a:ext>
            </a:extLst>
          </p:cNvPr>
          <p:cNvSpPr txBox="1"/>
          <p:nvPr/>
        </p:nvSpPr>
        <p:spPr>
          <a:xfrm>
            <a:off x="841248" y="2252870"/>
            <a:ext cx="5993892" cy="3560251"/>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dirty="0">
                <a:solidFill>
                  <a:schemeClr val="bg1"/>
                </a:solidFill>
              </a:rPr>
              <a:t>Water Heating and Steam Generation</a:t>
            </a:r>
          </a:p>
          <a:p>
            <a:pPr marL="742950" lvl="1" indent="-228600">
              <a:spcAft>
                <a:spcPts val="600"/>
              </a:spcAft>
              <a:buFont typeface="Arial" panose="020B0604020202020204" pitchFamily="34" charset="0"/>
              <a:buChar char="•"/>
            </a:pPr>
            <a:r>
              <a:rPr lang="en-US" dirty="0">
                <a:solidFill>
                  <a:schemeClr val="bg1"/>
                </a:solidFill>
              </a:rPr>
              <a:t>A water-heating plate above the combustion area absorbs excess heat.</a:t>
            </a:r>
          </a:p>
          <a:p>
            <a:pPr marL="742950" lvl="1" indent="-228600">
              <a:spcAft>
                <a:spcPts val="600"/>
              </a:spcAft>
              <a:buFont typeface="Arial" panose="020B0604020202020204" pitchFamily="34" charset="0"/>
              <a:buChar char="•"/>
            </a:pPr>
            <a:r>
              <a:rPr lang="en-US" dirty="0">
                <a:solidFill>
                  <a:schemeClr val="bg1"/>
                </a:solidFill>
              </a:rPr>
              <a:t>This heat converts water into steam, which is directed toward a turbine.</a:t>
            </a:r>
          </a:p>
          <a:p>
            <a:pPr marL="285750" indent="-228600">
              <a:spcAft>
                <a:spcPts val="600"/>
              </a:spcAft>
              <a:buFont typeface="Arial" panose="020B0604020202020204" pitchFamily="34" charset="0"/>
              <a:buChar char="•"/>
            </a:pPr>
            <a:r>
              <a:rPr lang="en-US" dirty="0">
                <a:solidFill>
                  <a:schemeClr val="bg1"/>
                </a:solidFill>
              </a:rPr>
              <a:t>Turbine Rotation for Electricity Generation</a:t>
            </a:r>
          </a:p>
          <a:p>
            <a:pPr marL="742950" lvl="1" indent="-228600">
              <a:spcAft>
                <a:spcPts val="600"/>
              </a:spcAft>
              <a:buFont typeface="Arial" panose="020B0604020202020204" pitchFamily="34" charset="0"/>
              <a:buChar char="•"/>
            </a:pPr>
            <a:r>
              <a:rPr lang="en-US" dirty="0">
                <a:solidFill>
                  <a:schemeClr val="bg1"/>
                </a:solidFill>
              </a:rPr>
              <a:t>Steam drives the turbine, producing electricity in the process.</a:t>
            </a:r>
          </a:p>
          <a:p>
            <a:pPr marL="742950" lvl="1" indent="-228600">
              <a:spcAft>
                <a:spcPts val="600"/>
              </a:spcAft>
              <a:buFont typeface="Arial" panose="020B0604020202020204" pitchFamily="34" charset="0"/>
              <a:buChar char="•"/>
            </a:pPr>
            <a:r>
              <a:rPr lang="en-US" dirty="0">
                <a:solidFill>
                  <a:schemeClr val="bg1"/>
                </a:solidFill>
              </a:rPr>
              <a:t>After powering the turbine, steam is condensed and recycled in a closed-loop system for efficiency.</a:t>
            </a:r>
          </a:p>
        </p:txBody>
      </p:sp>
      <p:pic>
        <p:nvPicPr>
          <p:cNvPr id="20" name="Graphic 19" descr="Bubbles with solid fill">
            <a:extLst>
              <a:ext uri="{FF2B5EF4-FFF2-40B4-BE49-F238E27FC236}">
                <a16:creationId xmlns:a16="http://schemas.microsoft.com/office/drawing/2014/main" id="{99DE125F-1F13-FC44-C123-442F4323966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679814" y="1329879"/>
            <a:ext cx="4097657" cy="4097657"/>
          </a:xfrm>
          <a:prstGeom prst="rect">
            <a:avLst/>
          </a:prstGeom>
        </p:spPr>
      </p:pic>
    </p:spTree>
    <p:extLst>
      <p:ext uri="{BB962C8B-B14F-4D97-AF65-F5344CB8AC3E}">
        <p14:creationId xmlns:p14="http://schemas.microsoft.com/office/powerpoint/2010/main" val="19776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7C47-BD89-7051-088E-925CB806FD06}"/>
              </a:ext>
            </a:extLst>
          </p:cNvPr>
          <p:cNvSpPr>
            <a:spLocks noGrp="1"/>
          </p:cNvSpPr>
          <p:nvPr>
            <p:ph type="title"/>
          </p:nvPr>
        </p:nvSpPr>
        <p:spPr>
          <a:xfrm>
            <a:off x="612648" y="1078992"/>
            <a:ext cx="6268770" cy="1536192"/>
          </a:xfrm>
        </p:spPr>
        <p:txBody>
          <a:bodyPr anchor="b">
            <a:normAutofit/>
          </a:bodyPr>
          <a:lstStyle/>
          <a:p>
            <a:r>
              <a:rPr lang="en-US" sz="4400" dirty="0">
                <a:solidFill>
                  <a:schemeClr val="bg1"/>
                </a:solidFill>
              </a:rPr>
              <a:t>CO₂ Collection and Transportation System</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453A99-43FD-ECE4-8974-3BF9F1ADA38D}"/>
              </a:ext>
            </a:extLst>
          </p:cNvPr>
          <p:cNvSpPr>
            <a:spLocks noGrp="1"/>
          </p:cNvSpPr>
          <p:nvPr>
            <p:ph idx="1"/>
          </p:nvPr>
        </p:nvSpPr>
        <p:spPr>
          <a:xfrm>
            <a:off x="612648" y="3355848"/>
            <a:ext cx="6268770" cy="2825496"/>
          </a:xfrm>
        </p:spPr>
        <p:txBody>
          <a:bodyPr>
            <a:normAutofit/>
          </a:bodyPr>
          <a:lstStyle/>
          <a:p>
            <a:r>
              <a:rPr lang="en-US" sz="1800" dirty="0">
                <a:solidFill>
                  <a:schemeClr val="bg1"/>
                </a:solidFill>
              </a:rPr>
              <a:t>Inclined Ceiling and Channeling of CO₂ </a:t>
            </a:r>
          </a:p>
          <a:p>
            <a:r>
              <a:rPr lang="en-US" sz="1800" dirty="0">
                <a:solidFill>
                  <a:schemeClr val="bg1"/>
                </a:solidFill>
              </a:rPr>
              <a:t>One-Way Valve </a:t>
            </a:r>
          </a:p>
        </p:txBody>
      </p:sp>
      <p:pic>
        <p:nvPicPr>
          <p:cNvPr id="7" name="Graphic 6" descr="Scientist">
            <a:extLst>
              <a:ext uri="{FF2B5EF4-FFF2-40B4-BE49-F238E27FC236}">
                <a16:creationId xmlns:a16="http://schemas.microsoft.com/office/drawing/2014/main" id="{7E193AFF-E293-114C-A1B2-5892891B7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5840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F9C46-2017-98E1-0360-2784A1CCC2A7}"/>
              </a:ext>
            </a:extLst>
          </p:cNvPr>
          <p:cNvSpPr>
            <a:spLocks noGrp="1"/>
          </p:cNvSpPr>
          <p:nvPr>
            <p:ph type="title"/>
          </p:nvPr>
        </p:nvSpPr>
        <p:spPr>
          <a:xfrm>
            <a:off x="612648" y="1078992"/>
            <a:ext cx="6268770" cy="1536192"/>
          </a:xfrm>
        </p:spPr>
        <p:txBody>
          <a:bodyPr anchor="b">
            <a:normAutofit/>
          </a:bodyPr>
          <a:lstStyle/>
          <a:p>
            <a:r>
              <a:rPr lang="en-US" sz="4800" dirty="0">
                <a:solidFill>
                  <a:schemeClr val="bg1"/>
                </a:solidFill>
              </a:rPr>
              <a:t>Carbon Regeneration Room</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4712BE-7C1D-4988-7E6C-B6D8D8E4BE57}"/>
              </a:ext>
            </a:extLst>
          </p:cNvPr>
          <p:cNvSpPr>
            <a:spLocks noGrp="1"/>
          </p:cNvSpPr>
          <p:nvPr>
            <p:ph idx="1"/>
          </p:nvPr>
        </p:nvSpPr>
        <p:spPr>
          <a:xfrm>
            <a:off x="612648" y="3355848"/>
            <a:ext cx="6268770" cy="2825496"/>
          </a:xfrm>
        </p:spPr>
        <p:txBody>
          <a:bodyPr>
            <a:normAutofit/>
          </a:bodyPr>
          <a:lstStyle/>
          <a:p>
            <a:r>
              <a:rPr lang="en-US" sz="1800" dirty="0">
                <a:solidFill>
                  <a:schemeClr val="bg1"/>
                </a:solidFill>
              </a:rPr>
              <a:t>Carbon Regeneration Chamber</a:t>
            </a:r>
          </a:p>
          <a:p>
            <a:r>
              <a:rPr lang="en-US" sz="1800" dirty="0">
                <a:solidFill>
                  <a:schemeClr val="bg1"/>
                </a:solidFill>
              </a:rPr>
              <a:t>High-Temperature Reactor Core </a:t>
            </a:r>
          </a:p>
          <a:p>
            <a:r>
              <a:rPr lang="en-US" sz="1800" dirty="0">
                <a:solidFill>
                  <a:schemeClr val="bg1"/>
                </a:solidFill>
              </a:rPr>
              <a:t>Solids Carbon Exit Port </a:t>
            </a:r>
          </a:p>
          <a:p>
            <a:r>
              <a:rPr lang="en-US" sz="1800" dirty="0">
                <a:solidFill>
                  <a:schemeClr val="bg1"/>
                </a:solidFill>
              </a:rPr>
              <a:t>Water Vapor Exhaust and Condensation System</a:t>
            </a:r>
          </a:p>
          <a:p>
            <a:r>
              <a:rPr lang="en-US" sz="1800" dirty="0">
                <a:solidFill>
                  <a:schemeClr val="bg1"/>
                </a:solidFill>
              </a:rPr>
              <a:t>Hydrogen </a:t>
            </a:r>
          </a:p>
          <a:p>
            <a:r>
              <a:rPr lang="en-US" sz="1800" dirty="0">
                <a:solidFill>
                  <a:schemeClr val="bg1"/>
                </a:solidFill>
              </a:rPr>
              <a:t>Cobalt</a:t>
            </a:r>
          </a:p>
          <a:p>
            <a:endParaRPr lang="en-US" sz="1800" dirty="0">
              <a:solidFill>
                <a:schemeClr val="bg1"/>
              </a:solidFill>
            </a:endParaRPr>
          </a:p>
        </p:txBody>
      </p:sp>
      <p:pic>
        <p:nvPicPr>
          <p:cNvPr id="7" name="Graphic 6" descr="Cloud">
            <a:extLst>
              <a:ext uri="{FF2B5EF4-FFF2-40B4-BE49-F238E27FC236}">
                <a16:creationId xmlns:a16="http://schemas.microsoft.com/office/drawing/2014/main" id="{F49344BC-AD3C-48AD-CD9F-4B5B5EA8AF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125508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4953F-AB13-79CE-9361-A26EE723ED63}"/>
              </a:ext>
            </a:extLst>
          </p:cNvPr>
          <p:cNvSpPr>
            <a:spLocks noGrp="1"/>
          </p:cNvSpPr>
          <p:nvPr>
            <p:ph type="title"/>
          </p:nvPr>
        </p:nvSpPr>
        <p:spPr>
          <a:xfrm>
            <a:off x="612648" y="1078992"/>
            <a:ext cx="6268770" cy="1536192"/>
          </a:xfrm>
        </p:spPr>
        <p:txBody>
          <a:bodyPr anchor="b">
            <a:normAutofit/>
          </a:bodyPr>
          <a:lstStyle/>
          <a:p>
            <a:r>
              <a:rPr lang="en-US" sz="5200" dirty="0">
                <a:solidFill>
                  <a:schemeClr val="bg1"/>
                </a:solidFill>
              </a:rPr>
              <a:t>Comparing to other sources of energy</a:t>
            </a:r>
          </a:p>
        </p:txBody>
      </p:sp>
      <p:sp>
        <p:nvSpPr>
          <p:cNvPr id="13" name="Rectangle 1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Venn diagram with solid fill">
            <a:extLst>
              <a:ext uri="{FF2B5EF4-FFF2-40B4-BE49-F238E27FC236}">
                <a16:creationId xmlns:a16="http://schemas.microsoft.com/office/drawing/2014/main" id="{8DC799B1-AE43-3286-DC86-7F77E524E32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494066" y="1272395"/>
            <a:ext cx="4237686" cy="4237686"/>
          </a:xfrm>
          <a:prstGeom prst="rect">
            <a:avLst/>
          </a:prstGeom>
        </p:spPr>
      </p:pic>
      <p:sp>
        <p:nvSpPr>
          <p:cNvPr id="7" name="Freeform 2">
            <a:extLst>
              <a:ext uri="{FF2B5EF4-FFF2-40B4-BE49-F238E27FC236}">
                <a16:creationId xmlns:a16="http://schemas.microsoft.com/office/drawing/2014/main" id="{4D00678C-AC61-9444-1ADB-76A188F15821}"/>
              </a:ext>
            </a:extLst>
          </p:cNvPr>
          <p:cNvSpPr/>
          <p:nvPr/>
        </p:nvSpPr>
        <p:spPr>
          <a:xfrm>
            <a:off x="703384" y="3423138"/>
            <a:ext cx="5791200" cy="3094894"/>
          </a:xfrm>
          <a:custGeom>
            <a:avLst/>
            <a:gdLst/>
            <a:ahLst/>
            <a:cxnLst/>
            <a:rect l="l" t="t" r="r" b="b"/>
            <a:pathLst>
              <a:path w="15039255" h="7598151">
                <a:moveTo>
                  <a:pt x="0" y="0"/>
                </a:moveTo>
                <a:lnTo>
                  <a:pt x="15039255" y="0"/>
                </a:lnTo>
                <a:lnTo>
                  <a:pt x="15039255" y="7598151"/>
                </a:lnTo>
                <a:lnTo>
                  <a:pt x="0" y="7598151"/>
                </a:lnTo>
                <a:lnTo>
                  <a:pt x="0" y="0"/>
                </a:lnTo>
                <a:close/>
              </a:path>
            </a:pathLst>
          </a:custGeom>
          <a:blipFill>
            <a:blip r:embed="rId4"/>
            <a:stretch>
              <a:fillRect l="-29" r="-29" b="-830"/>
            </a:stretch>
          </a:blipFill>
        </p:spPr>
        <p:txBody>
          <a:bodyPr/>
          <a:lstStyle/>
          <a:p>
            <a:endParaRPr lang="en-US"/>
          </a:p>
        </p:txBody>
      </p:sp>
    </p:spTree>
    <p:extLst>
      <p:ext uri="{BB962C8B-B14F-4D97-AF65-F5344CB8AC3E}">
        <p14:creationId xmlns:p14="http://schemas.microsoft.com/office/powerpoint/2010/main" val="37067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5814D-E43D-66C9-4317-AA12ECCA7676}"/>
              </a:ext>
            </a:extLst>
          </p:cNvPr>
          <p:cNvSpPr>
            <a:spLocks noGrp="1"/>
          </p:cNvSpPr>
          <p:nvPr>
            <p:ph type="title"/>
          </p:nvPr>
        </p:nvSpPr>
        <p:spPr>
          <a:xfrm>
            <a:off x="612648" y="1078992"/>
            <a:ext cx="6268770" cy="1536192"/>
          </a:xfrm>
        </p:spPr>
        <p:txBody>
          <a:bodyPr anchor="b">
            <a:normAutofit/>
          </a:bodyPr>
          <a:lstStyle/>
          <a:p>
            <a:r>
              <a:rPr lang="en-US" sz="5200">
                <a:solidFill>
                  <a:schemeClr val="bg1"/>
                </a:solidFill>
              </a:rPr>
              <a:t>Conclusion</a:t>
            </a:r>
          </a:p>
        </p:txBody>
      </p:sp>
      <p:sp>
        <p:nvSpPr>
          <p:cNvPr id="33" name="Rectangle 3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20E24F-08B2-83B2-304F-B27B4D9FB626}"/>
              </a:ext>
            </a:extLst>
          </p:cNvPr>
          <p:cNvSpPr>
            <a:spLocks noGrp="1"/>
          </p:cNvSpPr>
          <p:nvPr>
            <p:ph idx="1"/>
          </p:nvPr>
        </p:nvSpPr>
        <p:spPr>
          <a:xfrm>
            <a:off x="612648" y="3355848"/>
            <a:ext cx="6268770" cy="2825496"/>
          </a:xfrm>
        </p:spPr>
        <p:txBody>
          <a:bodyPr>
            <a:normAutofit/>
          </a:bodyPr>
          <a:lstStyle/>
          <a:p>
            <a:r>
              <a:rPr lang="en-US" sz="1800" dirty="0">
                <a:solidFill>
                  <a:schemeClr val="bg1"/>
                </a:solidFill>
              </a:rPr>
              <a:t>The Graphite Carbon Cycle System offers a groundbreaking approach to sustainable energy, using high-density graphite in a closed-loop process that regenerates CO₂ into solid carbon. This system is safe, cost-effective, and low in emissions, making it</a:t>
            </a:r>
          </a:p>
        </p:txBody>
      </p:sp>
      <p:pic>
        <p:nvPicPr>
          <p:cNvPr id="4" name="Graphic 3" descr="Clipboard with solid fill">
            <a:extLst>
              <a:ext uri="{FF2B5EF4-FFF2-40B4-BE49-F238E27FC236}">
                <a16:creationId xmlns:a16="http://schemas.microsoft.com/office/drawing/2014/main" id="{8F3DD20C-116B-66C1-4BCE-0BF53FF75A2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494066" y="1272395"/>
            <a:ext cx="4237686" cy="4237686"/>
          </a:xfrm>
          <a:prstGeom prst="rect">
            <a:avLst/>
          </a:prstGeom>
        </p:spPr>
      </p:pic>
    </p:spTree>
    <p:extLst>
      <p:ext uri="{BB962C8B-B14F-4D97-AF65-F5344CB8AC3E}">
        <p14:creationId xmlns:p14="http://schemas.microsoft.com/office/powerpoint/2010/main" val="391675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93</TotalTime>
  <Words>293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Public Sans</vt:lpstr>
      <vt:lpstr>Public Sans Medium</vt:lpstr>
      <vt:lpstr>AccentBoxVTI</vt:lpstr>
      <vt:lpstr>Generating energy from graphite</vt:lpstr>
      <vt:lpstr> Introduction: Closed-Loop Carbon Cycle: Graphite Combustion and Regeneration</vt:lpstr>
      <vt:lpstr>The idea</vt:lpstr>
      <vt:lpstr>Burning Room</vt:lpstr>
      <vt:lpstr>PowerPoint Presentation</vt:lpstr>
      <vt:lpstr>CO₂ Collection and Transportation System</vt:lpstr>
      <vt:lpstr>Carbon Regeneration Room</vt:lpstr>
      <vt:lpstr>Comparing to other sources of energy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Osama</dc:creator>
  <cp:lastModifiedBy>Omar Osama</cp:lastModifiedBy>
  <cp:revision>2</cp:revision>
  <dcterms:created xsi:type="dcterms:W3CDTF">2024-12-23T16:27:52Z</dcterms:created>
  <dcterms:modified xsi:type="dcterms:W3CDTF">2024-12-24T05:32:27Z</dcterms:modified>
</cp:coreProperties>
</file>