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06B9-7F60-4518-B17E-3B89CEDC753A}" type="datetimeFigureOut">
              <a:rPr lang="he-IL" smtClean="0"/>
              <a:t>י"ח/אייר/תשע"ט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CEE-51FF-4E83-BFD4-0C671CAF80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913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06B9-7F60-4518-B17E-3B89CEDC753A}" type="datetimeFigureOut">
              <a:rPr lang="he-IL" smtClean="0"/>
              <a:t>י"ח/אייר/תשע"ט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CEE-51FF-4E83-BFD4-0C671CAF80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91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06B9-7F60-4518-B17E-3B89CEDC753A}" type="datetimeFigureOut">
              <a:rPr lang="he-IL" smtClean="0"/>
              <a:t>י"ח/אייר/תשע"ט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CEE-51FF-4E83-BFD4-0C671CAF8073}" type="slidenum">
              <a:rPr lang="he-IL" smtClean="0"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049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06B9-7F60-4518-B17E-3B89CEDC753A}" type="datetimeFigureOut">
              <a:rPr lang="he-IL" smtClean="0"/>
              <a:t>י"ח/אייר/תשע"ט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CEE-51FF-4E83-BFD4-0C671CAF80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2087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06B9-7F60-4518-B17E-3B89CEDC753A}" type="datetimeFigureOut">
              <a:rPr lang="he-IL" smtClean="0"/>
              <a:t>י"ח/אייר/תשע"ט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CEE-51FF-4E83-BFD4-0C671CAF8073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010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06B9-7F60-4518-B17E-3B89CEDC753A}" type="datetimeFigureOut">
              <a:rPr lang="he-IL" smtClean="0"/>
              <a:t>י"ח/אייר/תשע"ט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CEE-51FF-4E83-BFD4-0C671CAF80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4752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06B9-7F60-4518-B17E-3B89CEDC753A}" type="datetimeFigureOut">
              <a:rPr lang="he-IL" smtClean="0"/>
              <a:t>י"ח/אייר/תשע"ט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CEE-51FF-4E83-BFD4-0C671CAF80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1802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06B9-7F60-4518-B17E-3B89CEDC753A}" type="datetimeFigureOut">
              <a:rPr lang="he-IL" smtClean="0"/>
              <a:t>י"ח/אייר/תשע"ט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CEE-51FF-4E83-BFD4-0C671CAF80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463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06B9-7F60-4518-B17E-3B89CEDC753A}" type="datetimeFigureOut">
              <a:rPr lang="he-IL" smtClean="0"/>
              <a:t>י"ח/אייר/תשע"ט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CEE-51FF-4E83-BFD4-0C671CAF80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752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06B9-7F60-4518-B17E-3B89CEDC753A}" type="datetimeFigureOut">
              <a:rPr lang="he-IL" smtClean="0"/>
              <a:t>י"ח/אייר/תשע"ט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CEE-51FF-4E83-BFD4-0C671CAF80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513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06B9-7F60-4518-B17E-3B89CEDC753A}" type="datetimeFigureOut">
              <a:rPr lang="he-IL" smtClean="0"/>
              <a:t>י"ח/אייר/תשע"ט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CEE-51FF-4E83-BFD4-0C671CAF80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320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06B9-7F60-4518-B17E-3B89CEDC753A}" type="datetimeFigureOut">
              <a:rPr lang="he-IL" smtClean="0"/>
              <a:t>י"ח/אייר/תשע"ט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CEE-51FF-4E83-BFD4-0C671CAF80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455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06B9-7F60-4518-B17E-3B89CEDC753A}" type="datetimeFigureOut">
              <a:rPr lang="he-IL" smtClean="0"/>
              <a:t>י"ח/אייר/תשע"ט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CEE-51FF-4E83-BFD4-0C671CAF80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541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06B9-7F60-4518-B17E-3B89CEDC753A}" type="datetimeFigureOut">
              <a:rPr lang="he-IL" smtClean="0"/>
              <a:t>י"ח/אייר/תשע"ט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CEE-51FF-4E83-BFD4-0C671CAF80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754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06B9-7F60-4518-B17E-3B89CEDC753A}" type="datetimeFigureOut">
              <a:rPr lang="he-IL" smtClean="0"/>
              <a:t>י"ח/אייר/תשע"ט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CEE-51FF-4E83-BFD4-0C671CAF80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099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06B9-7F60-4518-B17E-3B89CEDC753A}" type="datetimeFigureOut">
              <a:rPr lang="he-IL" smtClean="0"/>
              <a:t>י"ח/אייר/תשע"ט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BCEE-51FF-4E83-BFD4-0C671CAF80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352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506B9-7F60-4518-B17E-3B89CEDC753A}" type="datetimeFigureOut">
              <a:rPr lang="he-IL" smtClean="0"/>
              <a:t>י"ח/אייר/תשע"ט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FABCEE-51FF-4E83-BFD4-0C671CAF80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213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FD0B-D8D3-4F22-83DA-1A6497530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7FC9D-D65F-4458-8CA6-A3BB5C4043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3009A-9403-4206-A9C4-5F8C203AC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4" y="133350"/>
            <a:ext cx="11830051" cy="65913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E2B605-0AAE-40E9-ABF3-027CC97BB8E3}"/>
              </a:ext>
            </a:extLst>
          </p:cNvPr>
          <p:cNvSpPr txBox="1"/>
          <p:nvPr/>
        </p:nvSpPr>
        <p:spPr>
          <a:xfrm>
            <a:off x="1857375" y="1030288"/>
            <a:ext cx="768667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ספר הפרויקט</a:t>
            </a:r>
            <a:endParaRPr lang="he-IL" sz="9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DCD2B-51B2-4B7D-8E85-02290A0152CF}"/>
              </a:ext>
            </a:extLst>
          </p:cNvPr>
          <p:cNvSpPr txBox="1"/>
          <p:nvPr/>
        </p:nvSpPr>
        <p:spPr>
          <a:xfrm>
            <a:off x="4333876" y="3705226"/>
            <a:ext cx="5105400" cy="280269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he-IL" sz="2400" b="1" u="sng" dirty="0"/>
              <a:t>שם</a:t>
            </a:r>
            <a:r>
              <a:rPr lang="he-IL" sz="2400" b="1" dirty="0"/>
              <a:t>: אור אשרוב</a:t>
            </a:r>
          </a:p>
          <a:p>
            <a:pPr algn="just" rtl="1">
              <a:lnSpc>
                <a:spcPct val="150000"/>
              </a:lnSpc>
            </a:pPr>
            <a:r>
              <a:rPr lang="he-IL" sz="2400" b="1" u="sng" dirty="0"/>
              <a:t>ת"ז</a:t>
            </a:r>
            <a:r>
              <a:rPr lang="he-IL" sz="2400" b="1" dirty="0"/>
              <a:t>: 322235284</a:t>
            </a:r>
          </a:p>
          <a:p>
            <a:pPr algn="just" rtl="1">
              <a:lnSpc>
                <a:spcPct val="150000"/>
              </a:lnSpc>
            </a:pPr>
            <a:r>
              <a:rPr lang="he-IL" sz="2400" b="1" u="sng" dirty="0"/>
              <a:t>בית ספר</a:t>
            </a:r>
            <a:r>
              <a:rPr lang="he-IL" sz="2400" b="1" dirty="0"/>
              <a:t>: מקיף עירוני ח'</a:t>
            </a:r>
          </a:p>
          <a:p>
            <a:pPr algn="just" rtl="1">
              <a:lnSpc>
                <a:spcPct val="150000"/>
              </a:lnSpc>
            </a:pPr>
            <a:r>
              <a:rPr lang="he-IL" sz="2400" b="1" u="sng" dirty="0"/>
              <a:t>מגמה</a:t>
            </a:r>
            <a:r>
              <a:rPr lang="he-IL" sz="2400" b="1" dirty="0"/>
              <a:t>:</a:t>
            </a:r>
            <a:r>
              <a:rPr lang="en-US" sz="2400" b="1" dirty="0"/>
              <a:t> </a:t>
            </a:r>
            <a:r>
              <a:rPr lang="he-IL" sz="2400" b="1" dirty="0"/>
              <a:t>סייבר</a:t>
            </a:r>
          </a:p>
          <a:p>
            <a:pPr algn="just" rtl="1">
              <a:lnSpc>
                <a:spcPct val="150000"/>
              </a:lnSpc>
            </a:pPr>
            <a:r>
              <a:rPr lang="he-IL" sz="2400" b="1" u="sng" dirty="0"/>
              <a:t>מורה</a:t>
            </a:r>
            <a:r>
              <a:rPr lang="he-IL" sz="2400" b="1" dirty="0"/>
              <a:t>:</a:t>
            </a:r>
            <a:r>
              <a:rPr lang="en-US" sz="2400" b="1" dirty="0"/>
              <a:t> </a:t>
            </a:r>
            <a:r>
              <a:rPr lang="he-IL" sz="2400" b="1" dirty="0"/>
              <a:t>קובי שוצמן</a:t>
            </a:r>
          </a:p>
        </p:txBody>
      </p:sp>
    </p:spTree>
    <p:extLst>
      <p:ext uri="{BB962C8B-B14F-4D97-AF65-F5344CB8AC3E}">
        <p14:creationId xmlns:p14="http://schemas.microsoft.com/office/powerpoint/2010/main" val="37631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3CA7F-E788-4782-A56A-385089EA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1CAD5-6C66-47F1-8EB6-F24F45D5D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38164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23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Asherov</dc:creator>
  <cp:lastModifiedBy>Asherov</cp:lastModifiedBy>
  <cp:revision>2</cp:revision>
  <dcterms:created xsi:type="dcterms:W3CDTF">2019-05-23T13:05:28Z</dcterms:created>
  <dcterms:modified xsi:type="dcterms:W3CDTF">2019-05-23T13:23:31Z</dcterms:modified>
</cp:coreProperties>
</file>