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diagrams/drawing1.xml" ContentType="application/vnd.ms-office.drawingml.diagramDrawing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  <p:sldMasterId id="2147483661" r:id="rId6"/>
    <p:sldMasterId id="2147483674" r:id="rId7"/>
    <p:sldMasterId id="2147483687" r:id="rId8"/>
    <p:sldMasterId id="2147483713" r:id="rId9"/>
  </p:sldMasterIdLst>
  <p:sldIdLst>
    <p:sldId id="256" r:id="rId10"/>
    <p:sldId id="257" r:id="rId11"/>
    <p:sldId id="258" r:id="rId12"/>
    <p:sldId id="259" r:id="rId13"/>
    <p:sldId id="260" r:id="rId14"/>
    <p:sldId id="267" r:id="rId15"/>
    <p:sldId id="268" r:id="rId16"/>
    <p:sldId id="266" r:id="rId17"/>
    <p:sldId id="273" r:id="rId18"/>
    <p:sldId id="270" r:id="rId19"/>
    <p:sldId id="271" r:id="rId20"/>
    <p:sldId id="272" r:id="rId21"/>
  </p:sldIdLst>
  <p:sldSz cx="9144000" cy="5143500"/>
  <p:notesSz cx="7559675" cy="1069213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/>
  <p:extLst>
    <p:ext uri="smNativeData">
      <pr:smAppRevision xmlns:pr="smNativeData" xmlns="smNativeData" dt="1700376799" val="1062" revOS="4"/>
      <pr:smFileRevision xmlns:pr="smNativeData" xmlns="smNativeData" dt="1700376799" val="101"/>
      <pr:guideOptions xmlns:pr="smNativeData" xmlns="smNativeData" dt="1700376799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125" d="100"/>
          <a:sy n="125" d="100"/>
        </p:scale>
        <p:origin x="32" y="511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>
      <p:cViewPr>
        <p:scale>
          <a:sx n="125" d="100"/>
          <a:sy n="125" d="100"/>
        </p:scale>
        <p:origin x="32" y="511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A074D-C5E1-4A95-8BE2-75C96A84F760}" type="doc">
      <dgm:prSet loTypeId="urn:microsoft.com/office/officeart/2005/8/layout/h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B1E1437-8869-430C-9C61-1AA8B4256FA4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ru-RU" sz="1350" b="1" i="1" dirty="0" smtClean="0">
              <a:solidFill>
                <a:schemeClr val="bg1">
                  <a:lumMod val="25000"/>
                </a:schemeClr>
              </a:solidFill>
            </a:rPr>
            <a:t>Аналитический</a:t>
          </a:r>
          <a:endParaRPr lang="ru-RU" sz="1350" b="1" i="1" dirty="0">
            <a:solidFill>
              <a:schemeClr val="bg1">
                <a:lumMod val="25000"/>
              </a:schemeClr>
            </a:solidFill>
          </a:endParaRPr>
        </a:p>
      </dgm:t>
    </dgm:pt>
    <dgm:pt modelId="{858F5C05-3270-45D7-A77A-EC8D139C9F55}" type="parTrans" cxnId="{79E2B7AE-EAE7-4689-A61D-41519D6E3B54}">
      <dgm:prSet/>
      <dgm:spPr/>
      <dgm:t>
        <a:bodyPr/>
        <a:lstStyle/>
        <a:p>
          <a:endParaRPr lang="ru-RU"/>
        </a:p>
      </dgm:t>
    </dgm:pt>
    <dgm:pt modelId="{991845F9-31C0-4949-9254-F5E41B0E7803}" type="sibTrans" cxnId="{79E2B7AE-EAE7-4689-A61D-41519D6E3B54}">
      <dgm:prSet/>
      <dgm:spPr/>
      <dgm:t>
        <a:bodyPr/>
        <a:lstStyle/>
        <a:p>
          <a:endParaRPr lang="ru-RU"/>
        </a:p>
      </dgm:t>
    </dgm:pt>
    <dgm:pt modelId="{8FF2A507-9585-438E-95F3-C6E3CF189A60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ru-RU" sz="1350" dirty="0" smtClean="0">
              <a:solidFill>
                <a:schemeClr val="bg1">
                  <a:lumMod val="25000"/>
                </a:schemeClr>
              </a:solidFill>
            </a:rPr>
            <a:t>Ознакомление с мессенджерами;</a:t>
          </a:r>
          <a:endParaRPr lang="ru-RU" sz="1350" dirty="0">
            <a:solidFill>
              <a:schemeClr val="bg1">
                <a:lumMod val="25000"/>
              </a:schemeClr>
            </a:solidFill>
          </a:endParaRPr>
        </a:p>
      </dgm:t>
    </dgm:pt>
    <dgm:pt modelId="{522E6F2A-A18E-4730-B4BB-3D199F13F5D5}" type="parTrans" cxnId="{4DC500AA-2A2C-41AA-8B29-FFD853FC0087}">
      <dgm:prSet/>
      <dgm:spPr/>
      <dgm:t>
        <a:bodyPr/>
        <a:lstStyle/>
        <a:p>
          <a:endParaRPr lang="ru-RU"/>
        </a:p>
      </dgm:t>
    </dgm:pt>
    <dgm:pt modelId="{60AE2D88-8848-49C1-8A6F-88330A8F9E52}" type="sibTrans" cxnId="{4DC500AA-2A2C-41AA-8B29-FFD853FC0087}">
      <dgm:prSet/>
      <dgm:spPr/>
      <dgm:t>
        <a:bodyPr/>
        <a:lstStyle/>
        <a:p>
          <a:endParaRPr lang="ru-RU"/>
        </a:p>
      </dgm:t>
    </dgm:pt>
    <dgm:pt modelId="{815E89BD-7267-4E7F-B64E-B34F4B590A68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ru-RU" sz="1350" dirty="0" smtClean="0">
              <a:solidFill>
                <a:schemeClr val="bg1">
                  <a:lumMod val="25000"/>
                </a:schemeClr>
              </a:solidFill>
            </a:rPr>
            <a:t>Оценка предмета их удобства;</a:t>
          </a:r>
          <a:endParaRPr lang="ru-RU" sz="1350" dirty="0">
            <a:solidFill>
              <a:schemeClr val="bg1">
                <a:lumMod val="25000"/>
              </a:schemeClr>
            </a:solidFill>
          </a:endParaRPr>
        </a:p>
      </dgm:t>
    </dgm:pt>
    <dgm:pt modelId="{09F974E4-A60A-44B4-9FF5-14D8548615A4}" type="parTrans" cxnId="{43B31003-7F4F-454E-9720-806C05951478}">
      <dgm:prSet/>
      <dgm:spPr/>
      <dgm:t>
        <a:bodyPr/>
        <a:lstStyle/>
        <a:p>
          <a:endParaRPr lang="ru-RU"/>
        </a:p>
      </dgm:t>
    </dgm:pt>
    <dgm:pt modelId="{8659D511-C1ED-4C6E-ADA3-DAFDB006A423}" type="sibTrans" cxnId="{43B31003-7F4F-454E-9720-806C05951478}">
      <dgm:prSet/>
      <dgm:spPr/>
      <dgm:t>
        <a:bodyPr/>
        <a:lstStyle/>
        <a:p>
          <a:endParaRPr lang="ru-RU"/>
        </a:p>
      </dgm:t>
    </dgm:pt>
    <dgm:pt modelId="{68457104-C7B8-49D2-B119-EC89A057F979}">
      <dgm:prSet phldrT="[Текст]" custT="1"/>
      <dgm:spPr>
        <a:solidFill>
          <a:srgbClr val="66FFFF"/>
        </a:solidFill>
      </dgm:spPr>
      <dgm:t>
        <a:bodyPr/>
        <a:lstStyle/>
        <a:p>
          <a:r>
            <a:rPr lang="ru-RU" sz="1300" b="1" i="1" dirty="0" smtClean="0">
              <a:solidFill>
                <a:schemeClr val="bg1">
                  <a:lumMod val="25000"/>
                </a:schemeClr>
              </a:solidFill>
            </a:rPr>
            <a:t>Планировочный</a:t>
          </a:r>
          <a:endParaRPr lang="ru-RU" sz="1300" b="1" i="1" dirty="0">
            <a:solidFill>
              <a:schemeClr val="bg1">
                <a:lumMod val="25000"/>
              </a:schemeClr>
            </a:solidFill>
          </a:endParaRPr>
        </a:p>
      </dgm:t>
    </dgm:pt>
    <dgm:pt modelId="{1758B735-4DE4-47AF-8B57-0F1EB5A2CFDD}" type="parTrans" cxnId="{A12E2303-FC10-4D65-B0F2-42CD4C0EC1E4}">
      <dgm:prSet/>
      <dgm:spPr/>
      <dgm:t>
        <a:bodyPr/>
        <a:lstStyle/>
        <a:p>
          <a:endParaRPr lang="ru-RU"/>
        </a:p>
      </dgm:t>
    </dgm:pt>
    <dgm:pt modelId="{F70A0B1B-58ED-43D2-A7A2-E67331669BCD}" type="sibTrans" cxnId="{A12E2303-FC10-4D65-B0F2-42CD4C0EC1E4}">
      <dgm:prSet/>
      <dgm:spPr/>
      <dgm:t>
        <a:bodyPr/>
        <a:lstStyle/>
        <a:p>
          <a:endParaRPr lang="ru-RU"/>
        </a:p>
      </dgm:t>
    </dgm:pt>
    <dgm:pt modelId="{11859B55-59B9-4BED-9786-CA8843B9A20F}">
      <dgm:prSet phldrT="[Текст]" custT="1"/>
      <dgm:spPr>
        <a:solidFill>
          <a:srgbClr val="66FFFF"/>
        </a:solidFill>
      </dgm:spPr>
      <dgm:t>
        <a:bodyPr/>
        <a:lstStyle/>
        <a:p>
          <a:r>
            <a:rPr lang="ru-RU" sz="1300" dirty="0" smtClean="0">
              <a:solidFill>
                <a:schemeClr val="bg1">
                  <a:lumMod val="25000"/>
                </a:schemeClr>
              </a:solidFill>
            </a:rPr>
            <a:t>Поиск основной информации о ПИШ;</a:t>
          </a:r>
          <a:endParaRPr lang="ru-RU" sz="1300" dirty="0">
            <a:solidFill>
              <a:schemeClr val="bg1">
                <a:lumMod val="25000"/>
              </a:schemeClr>
            </a:solidFill>
          </a:endParaRPr>
        </a:p>
      </dgm:t>
    </dgm:pt>
    <dgm:pt modelId="{33F7F693-5E1A-46AB-BB38-233F7F305FD0}" type="parTrans" cxnId="{FEDFE468-D3DE-4C3C-8A2C-6E98DB108630}">
      <dgm:prSet/>
      <dgm:spPr/>
      <dgm:t>
        <a:bodyPr/>
        <a:lstStyle/>
        <a:p>
          <a:endParaRPr lang="ru-RU"/>
        </a:p>
      </dgm:t>
    </dgm:pt>
    <dgm:pt modelId="{DD44C550-72F8-4097-9781-F745850A246D}" type="sibTrans" cxnId="{FEDFE468-D3DE-4C3C-8A2C-6E98DB108630}">
      <dgm:prSet/>
      <dgm:spPr/>
      <dgm:t>
        <a:bodyPr/>
        <a:lstStyle/>
        <a:p>
          <a:endParaRPr lang="ru-RU"/>
        </a:p>
      </dgm:t>
    </dgm:pt>
    <dgm:pt modelId="{6B9A13F4-EADB-4D5E-8171-5A8DA2598D5A}">
      <dgm:prSet phldrT="[Текст]" custT="1"/>
      <dgm:spPr>
        <a:solidFill>
          <a:srgbClr val="9385DB"/>
        </a:solidFill>
      </dgm:spPr>
      <dgm:t>
        <a:bodyPr/>
        <a:lstStyle/>
        <a:p>
          <a:r>
            <a:rPr lang="ru-RU" sz="1400" b="1" i="1" dirty="0" smtClean="0">
              <a:solidFill>
                <a:schemeClr val="bg1">
                  <a:lumMod val="25000"/>
                </a:schemeClr>
              </a:solidFill>
            </a:rPr>
            <a:t>Практический</a:t>
          </a:r>
          <a:endParaRPr lang="ru-RU" sz="1400" b="1" i="1" dirty="0">
            <a:solidFill>
              <a:schemeClr val="bg1">
                <a:lumMod val="25000"/>
              </a:schemeClr>
            </a:solidFill>
          </a:endParaRPr>
        </a:p>
      </dgm:t>
    </dgm:pt>
    <dgm:pt modelId="{0ACA4624-ACB3-4141-8687-06695A47FD28}" type="parTrans" cxnId="{6BD695A5-CA8C-4D28-8AE5-7377641DBEB9}">
      <dgm:prSet/>
      <dgm:spPr/>
      <dgm:t>
        <a:bodyPr/>
        <a:lstStyle/>
        <a:p>
          <a:endParaRPr lang="ru-RU"/>
        </a:p>
      </dgm:t>
    </dgm:pt>
    <dgm:pt modelId="{65A8DBBD-679F-452B-B674-7BB67A41DC28}" type="sibTrans" cxnId="{6BD695A5-CA8C-4D28-8AE5-7377641DBEB9}">
      <dgm:prSet/>
      <dgm:spPr/>
      <dgm:t>
        <a:bodyPr/>
        <a:lstStyle/>
        <a:p>
          <a:endParaRPr lang="ru-RU"/>
        </a:p>
      </dgm:t>
    </dgm:pt>
    <dgm:pt modelId="{AA8C4F18-4785-4023-BFFD-3053E74AA490}">
      <dgm:prSet phldrT="[Текст]" custT="1"/>
      <dgm:spPr>
        <a:solidFill>
          <a:srgbClr val="9385DB"/>
        </a:solidFill>
      </dgm:spPr>
      <dgm:t>
        <a:bodyPr/>
        <a:lstStyle/>
        <a:p>
          <a:r>
            <a:rPr lang="ru-RU" sz="1400" dirty="0" smtClean="0">
              <a:solidFill>
                <a:schemeClr val="bg1">
                  <a:lumMod val="25000"/>
                </a:schemeClr>
              </a:solidFill>
            </a:rPr>
            <a:t>Написание бота;</a:t>
          </a:r>
          <a:endParaRPr lang="ru-RU" sz="1400" dirty="0">
            <a:solidFill>
              <a:schemeClr val="bg1">
                <a:lumMod val="25000"/>
              </a:schemeClr>
            </a:solidFill>
          </a:endParaRPr>
        </a:p>
      </dgm:t>
    </dgm:pt>
    <dgm:pt modelId="{F8E8C132-774B-4665-9F46-3BF4216DD7E0}" type="parTrans" cxnId="{5D758FC3-FCD3-4881-9D9A-D242C4F733CB}">
      <dgm:prSet/>
      <dgm:spPr/>
      <dgm:t>
        <a:bodyPr/>
        <a:lstStyle/>
        <a:p>
          <a:endParaRPr lang="ru-RU"/>
        </a:p>
      </dgm:t>
    </dgm:pt>
    <dgm:pt modelId="{08D44D1B-0C1A-42D4-A960-3337BC1C33B8}" type="sibTrans" cxnId="{5D758FC3-FCD3-4881-9D9A-D242C4F733CB}">
      <dgm:prSet/>
      <dgm:spPr/>
      <dgm:t>
        <a:bodyPr/>
        <a:lstStyle/>
        <a:p>
          <a:endParaRPr lang="ru-RU"/>
        </a:p>
      </dgm:t>
    </dgm:pt>
    <dgm:pt modelId="{53D13827-6D1A-4849-85BD-0081578A1AC9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ru-RU" sz="1350" dirty="0" smtClean="0">
              <a:solidFill>
                <a:schemeClr val="bg1">
                  <a:lumMod val="25000"/>
                </a:schemeClr>
              </a:solidFill>
            </a:rPr>
            <a:t>Выбор наиболее </a:t>
          </a:r>
          <a:r>
            <a:rPr lang="ru-RU" sz="1350" dirty="0" smtClean="0">
              <a:solidFill>
                <a:schemeClr val="bg1">
                  <a:lumMod val="25000"/>
                </a:schemeClr>
              </a:solidFill>
            </a:rPr>
            <a:t>подходящего;</a:t>
          </a:r>
          <a:endParaRPr lang="ru-RU" sz="1350" dirty="0">
            <a:solidFill>
              <a:schemeClr val="bg1">
                <a:lumMod val="25000"/>
              </a:schemeClr>
            </a:solidFill>
          </a:endParaRPr>
        </a:p>
      </dgm:t>
    </dgm:pt>
    <dgm:pt modelId="{441C17B8-737B-4401-988F-FC1A4BDE15F9}" type="parTrans" cxnId="{E89FF450-2E42-40EC-AB49-DD27461BF880}">
      <dgm:prSet/>
      <dgm:spPr/>
      <dgm:t>
        <a:bodyPr/>
        <a:lstStyle/>
        <a:p>
          <a:endParaRPr lang="ru-RU"/>
        </a:p>
      </dgm:t>
    </dgm:pt>
    <dgm:pt modelId="{812E2AD4-62D9-4A27-B8DA-9BE675C8C262}" type="sibTrans" cxnId="{E89FF450-2E42-40EC-AB49-DD27461BF880}">
      <dgm:prSet/>
      <dgm:spPr/>
      <dgm:t>
        <a:bodyPr/>
        <a:lstStyle/>
        <a:p>
          <a:endParaRPr lang="ru-RU"/>
        </a:p>
      </dgm:t>
    </dgm:pt>
    <dgm:pt modelId="{E357EC9E-8707-4828-90F1-84A6CE6BB0DA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endParaRPr lang="ru-RU" sz="1200" dirty="0"/>
        </a:p>
      </dgm:t>
    </dgm:pt>
    <dgm:pt modelId="{39331250-BE0B-4CF4-9EE3-50D92633EA85}" type="parTrans" cxnId="{4C182B39-1EA1-4CB8-97CA-0AD412ACB043}">
      <dgm:prSet/>
      <dgm:spPr/>
      <dgm:t>
        <a:bodyPr/>
        <a:lstStyle/>
        <a:p>
          <a:endParaRPr lang="ru-RU"/>
        </a:p>
      </dgm:t>
    </dgm:pt>
    <dgm:pt modelId="{451B2660-E38A-48DB-A824-5DF33606DEB6}" type="sibTrans" cxnId="{4C182B39-1EA1-4CB8-97CA-0AD412ACB043}">
      <dgm:prSet/>
      <dgm:spPr/>
      <dgm:t>
        <a:bodyPr/>
        <a:lstStyle/>
        <a:p>
          <a:endParaRPr lang="ru-RU"/>
        </a:p>
      </dgm:t>
    </dgm:pt>
    <dgm:pt modelId="{6E4E9881-F7D0-422C-946D-C5407C71C7CB}">
      <dgm:prSet phldrT="[Текст]" custT="1"/>
      <dgm:spPr>
        <a:solidFill>
          <a:srgbClr val="66FFFF"/>
        </a:solidFill>
      </dgm:spPr>
      <dgm:t>
        <a:bodyPr/>
        <a:lstStyle/>
        <a:p>
          <a:r>
            <a:rPr lang="ru-RU" sz="1300" dirty="0" smtClean="0">
              <a:solidFill>
                <a:schemeClr val="bg1">
                  <a:lumMod val="25000"/>
                </a:schemeClr>
              </a:solidFill>
            </a:rPr>
            <a:t>Отбор единственной идеи для реализации </a:t>
          </a:r>
          <a:r>
            <a:rPr lang="ru-RU" sz="1300" dirty="0" smtClean="0">
              <a:solidFill>
                <a:schemeClr val="bg1">
                  <a:lumMod val="25000"/>
                </a:schemeClr>
              </a:solidFill>
            </a:rPr>
            <a:t>: бот </a:t>
          </a:r>
          <a:r>
            <a:rPr lang="ru-RU" sz="1300" dirty="0" smtClean="0">
              <a:solidFill>
                <a:schemeClr val="bg1">
                  <a:lumMod val="25000"/>
                </a:schemeClr>
              </a:solidFill>
            </a:rPr>
            <a:t>помощник в ознакомлении с направлениями работы ПИШ;</a:t>
          </a:r>
          <a:endParaRPr lang="ru-RU" sz="1300" dirty="0">
            <a:solidFill>
              <a:schemeClr val="bg1">
                <a:lumMod val="25000"/>
              </a:schemeClr>
            </a:solidFill>
          </a:endParaRPr>
        </a:p>
      </dgm:t>
    </dgm:pt>
    <dgm:pt modelId="{DEBF947C-BA27-45AA-8150-9E8A603EC5A4}" type="parTrans" cxnId="{1F660A6D-4FBF-4B4F-9ACB-02E5B32A18C5}">
      <dgm:prSet/>
      <dgm:spPr/>
      <dgm:t>
        <a:bodyPr/>
        <a:lstStyle/>
        <a:p>
          <a:endParaRPr lang="ru-RU"/>
        </a:p>
      </dgm:t>
    </dgm:pt>
    <dgm:pt modelId="{E0945021-3873-4A4B-AC8E-575D21311F14}" type="sibTrans" cxnId="{1F660A6D-4FBF-4B4F-9ACB-02E5B32A18C5}">
      <dgm:prSet/>
      <dgm:spPr/>
      <dgm:t>
        <a:bodyPr/>
        <a:lstStyle/>
        <a:p>
          <a:endParaRPr lang="ru-RU"/>
        </a:p>
      </dgm:t>
    </dgm:pt>
    <dgm:pt modelId="{B90E9F18-3EEC-4879-AAC4-AA732C8BF69A}">
      <dgm:prSet phldrT="[Текст]"/>
      <dgm:spPr>
        <a:solidFill>
          <a:srgbClr val="66FFFF"/>
        </a:solidFill>
      </dgm:spPr>
      <dgm:t>
        <a:bodyPr/>
        <a:lstStyle/>
        <a:p>
          <a:endParaRPr lang="ru-RU" sz="1100" dirty="0">
            <a:solidFill>
              <a:schemeClr val="bg1">
                <a:lumMod val="25000"/>
              </a:schemeClr>
            </a:solidFill>
          </a:endParaRPr>
        </a:p>
      </dgm:t>
    </dgm:pt>
    <dgm:pt modelId="{A2415232-6690-46CD-9D6F-087FCD88F536}" type="parTrans" cxnId="{4EABCF8B-FF78-4A65-A10B-8041177E8F61}">
      <dgm:prSet/>
      <dgm:spPr/>
      <dgm:t>
        <a:bodyPr/>
        <a:lstStyle/>
        <a:p>
          <a:endParaRPr lang="ru-RU"/>
        </a:p>
      </dgm:t>
    </dgm:pt>
    <dgm:pt modelId="{B425FD56-CEB4-47BA-AD9F-890D2C6067A3}" type="sibTrans" cxnId="{4EABCF8B-FF78-4A65-A10B-8041177E8F61}">
      <dgm:prSet/>
      <dgm:spPr/>
      <dgm:t>
        <a:bodyPr/>
        <a:lstStyle/>
        <a:p>
          <a:endParaRPr lang="ru-RU"/>
        </a:p>
      </dgm:t>
    </dgm:pt>
    <dgm:pt modelId="{95DCE237-7EF5-4AB3-AE2C-EB031FF45077}">
      <dgm:prSet phldrT="[Текст]" custT="1"/>
      <dgm:spPr>
        <a:solidFill>
          <a:srgbClr val="66FFFF"/>
        </a:solidFill>
      </dgm:spPr>
      <dgm:t>
        <a:bodyPr/>
        <a:lstStyle/>
        <a:p>
          <a:r>
            <a:rPr lang="ru-RU" sz="1300" dirty="0" smtClean="0">
              <a:solidFill>
                <a:schemeClr val="bg1">
                  <a:lumMod val="25000"/>
                </a:schemeClr>
              </a:solidFill>
            </a:rPr>
            <a:t>Составление </a:t>
          </a:r>
          <a:r>
            <a:rPr lang="ru-RU" sz="1300" dirty="0" smtClean="0">
              <a:solidFill>
                <a:schemeClr val="bg1">
                  <a:lumMod val="25000"/>
                </a:schemeClr>
              </a:solidFill>
            </a:rPr>
            <a:t>портрета </a:t>
          </a:r>
          <a:r>
            <a:rPr lang="ru-RU" sz="1300" dirty="0" smtClean="0">
              <a:solidFill>
                <a:schemeClr val="bg1">
                  <a:lumMod val="25000"/>
                </a:schemeClr>
              </a:solidFill>
            </a:rPr>
            <a:t>клиента (абитуриента)</a:t>
          </a:r>
          <a:endParaRPr lang="ru-RU" sz="1300" dirty="0">
            <a:solidFill>
              <a:schemeClr val="bg1">
                <a:lumMod val="25000"/>
              </a:schemeClr>
            </a:solidFill>
          </a:endParaRPr>
        </a:p>
      </dgm:t>
    </dgm:pt>
    <dgm:pt modelId="{6605B4C3-5E19-4899-BD62-62E9D9E1C001}" type="parTrans" cxnId="{5E6FACDE-4BD0-4CDE-B50D-FB197D48F69B}">
      <dgm:prSet/>
      <dgm:spPr/>
      <dgm:t>
        <a:bodyPr/>
        <a:lstStyle/>
        <a:p>
          <a:endParaRPr lang="ru-RU"/>
        </a:p>
      </dgm:t>
    </dgm:pt>
    <dgm:pt modelId="{408105E8-BD34-4F2D-B167-B1548344FD62}" type="sibTrans" cxnId="{5E6FACDE-4BD0-4CDE-B50D-FB197D48F69B}">
      <dgm:prSet/>
      <dgm:spPr/>
      <dgm:t>
        <a:bodyPr/>
        <a:lstStyle/>
        <a:p>
          <a:endParaRPr lang="ru-RU"/>
        </a:p>
      </dgm:t>
    </dgm:pt>
    <dgm:pt modelId="{F286761E-3914-4838-84FA-65A15C4540F0}">
      <dgm:prSet phldrT="[Текст]" custT="1"/>
      <dgm:spPr>
        <a:solidFill>
          <a:srgbClr val="9385DB"/>
        </a:solidFill>
      </dgm:spPr>
      <dgm:t>
        <a:bodyPr/>
        <a:lstStyle/>
        <a:p>
          <a:r>
            <a:rPr lang="ru-RU" sz="1400" dirty="0" smtClean="0">
              <a:solidFill>
                <a:schemeClr val="bg1">
                  <a:lumMod val="25000"/>
                </a:schemeClr>
              </a:solidFill>
            </a:rPr>
            <a:t>Настройка бота;</a:t>
          </a:r>
          <a:endParaRPr lang="ru-RU" sz="1400" dirty="0">
            <a:solidFill>
              <a:schemeClr val="bg1">
                <a:lumMod val="25000"/>
              </a:schemeClr>
            </a:solidFill>
          </a:endParaRPr>
        </a:p>
      </dgm:t>
    </dgm:pt>
    <dgm:pt modelId="{17E7C9F1-8B2B-478D-A389-88960FCF3CF1}" type="parTrans" cxnId="{D8152580-6493-403C-8BB8-85D72BE68D05}">
      <dgm:prSet/>
      <dgm:spPr/>
      <dgm:t>
        <a:bodyPr/>
        <a:lstStyle/>
        <a:p>
          <a:endParaRPr lang="ru-RU"/>
        </a:p>
      </dgm:t>
    </dgm:pt>
    <dgm:pt modelId="{A4C739CE-0859-4F4F-9246-5D48EE1A22C6}" type="sibTrans" cxnId="{D8152580-6493-403C-8BB8-85D72BE68D05}">
      <dgm:prSet/>
      <dgm:spPr/>
      <dgm:t>
        <a:bodyPr/>
        <a:lstStyle/>
        <a:p>
          <a:endParaRPr lang="ru-RU"/>
        </a:p>
      </dgm:t>
    </dgm:pt>
    <dgm:pt modelId="{54D01E2B-E605-46D3-8D6B-DE6CC62A7AEE}">
      <dgm:prSet phldrT="[Текст]" custT="1"/>
      <dgm:spPr>
        <a:solidFill>
          <a:srgbClr val="9385DB"/>
        </a:solidFill>
      </dgm:spPr>
      <dgm:t>
        <a:bodyPr/>
        <a:lstStyle/>
        <a:p>
          <a:r>
            <a:rPr lang="ru-RU" sz="1400" dirty="0" smtClean="0">
              <a:solidFill>
                <a:schemeClr val="bg1">
                  <a:lumMod val="25000"/>
                </a:schemeClr>
              </a:solidFill>
            </a:rPr>
            <a:t>Раскрутка;</a:t>
          </a:r>
          <a:endParaRPr lang="ru-RU" sz="1400" dirty="0">
            <a:solidFill>
              <a:schemeClr val="bg1">
                <a:lumMod val="25000"/>
              </a:schemeClr>
            </a:solidFill>
          </a:endParaRPr>
        </a:p>
      </dgm:t>
    </dgm:pt>
    <dgm:pt modelId="{89574C43-6208-4585-91C4-531F3F815D02}" type="parTrans" cxnId="{CE2F5F52-9CB6-4C3F-BBD2-136BBE692A8E}">
      <dgm:prSet/>
      <dgm:spPr/>
      <dgm:t>
        <a:bodyPr/>
        <a:lstStyle/>
        <a:p>
          <a:endParaRPr lang="ru-RU"/>
        </a:p>
      </dgm:t>
    </dgm:pt>
    <dgm:pt modelId="{F456DF51-C942-485D-8FB3-0FEB64D6E4C4}" type="sibTrans" cxnId="{CE2F5F52-9CB6-4C3F-BBD2-136BBE692A8E}">
      <dgm:prSet/>
      <dgm:spPr/>
      <dgm:t>
        <a:bodyPr/>
        <a:lstStyle/>
        <a:p>
          <a:endParaRPr lang="ru-RU"/>
        </a:p>
      </dgm:t>
    </dgm:pt>
    <dgm:pt modelId="{9A473FAF-0CA6-41EE-BCEB-E77C757FFE85}">
      <dgm:prSet phldrT="[Текст]" custT="1"/>
      <dgm:spPr>
        <a:solidFill>
          <a:srgbClr val="9385DB"/>
        </a:solidFill>
      </dgm:spPr>
      <dgm:t>
        <a:bodyPr/>
        <a:lstStyle/>
        <a:p>
          <a:r>
            <a:rPr lang="ru-RU" sz="1400" dirty="0" smtClean="0">
              <a:solidFill>
                <a:schemeClr val="bg1">
                  <a:lumMod val="25000"/>
                </a:schemeClr>
              </a:solidFill>
            </a:rPr>
            <a:t>Дальнейшее совершенствование</a:t>
          </a:r>
          <a:endParaRPr lang="ru-RU" sz="1400" dirty="0">
            <a:solidFill>
              <a:schemeClr val="bg1">
                <a:lumMod val="25000"/>
              </a:schemeClr>
            </a:solidFill>
          </a:endParaRPr>
        </a:p>
      </dgm:t>
    </dgm:pt>
    <dgm:pt modelId="{D550EC97-53E7-44CB-80CB-DC2DE31D5657}" type="parTrans" cxnId="{8A783773-965F-4F5F-B65D-FE28CA339145}">
      <dgm:prSet/>
      <dgm:spPr/>
      <dgm:t>
        <a:bodyPr/>
        <a:lstStyle/>
        <a:p>
          <a:endParaRPr lang="ru-RU"/>
        </a:p>
      </dgm:t>
    </dgm:pt>
    <dgm:pt modelId="{224F2E4A-36DD-4683-A7A1-5BE6AC9E9FE3}" type="sibTrans" cxnId="{8A783773-965F-4F5F-B65D-FE28CA339145}">
      <dgm:prSet/>
      <dgm:spPr/>
      <dgm:t>
        <a:bodyPr/>
        <a:lstStyle/>
        <a:p>
          <a:endParaRPr lang="ru-RU"/>
        </a:p>
      </dgm:t>
    </dgm:pt>
    <dgm:pt modelId="{E32F976C-6CB1-4841-931F-CBA9618E1170}">
      <dgm:prSet phldrT="[Текст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ru-RU" sz="1350" dirty="0" smtClean="0">
              <a:solidFill>
                <a:schemeClr val="bg1">
                  <a:lumMod val="25000"/>
                </a:schemeClr>
              </a:solidFill>
            </a:rPr>
            <a:t>Ознакомление с техническими возможностями.</a:t>
          </a:r>
          <a:endParaRPr lang="ru-RU" sz="1350" dirty="0">
            <a:solidFill>
              <a:schemeClr val="bg1">
                <a:lumMod val="25000"/>
              </a:schemeClr>
            </a:solidFill>
          </a:endParaRPr>
        </a:p>
      </dgm:t>
    </dgm:pt>
    <dgm:pt modelId="{1957B469-B591-45F7-B78B-87612652F87F}" type="parTrans" cxnId="{581430C7-0F91-4AFC-B955-C9BA0B561CBA}">
      <dgm:prSet/>
      <dgm:spPr/>
      <dgm:t>
        <a:bodyPr/>
        <a:lstStyle/>
        <a:p>
          <a:endParaRPr lang="ru-RU"/>
        </a:p>
      </dgm:t>
    </dgm:pt>
    <dgm:pt modelId="{20D4738C-E70E-4EA1-A315-B0E21CB21F28}" type="sibTrans" cxnId="{581430C7-0F91-4AFC-B955-C9BA0B561CBA}">
      <dgm:prSet/>
      <dgm:spPr/>
      <dgm:t>
        <a:bodyPr/>
        <a:lstStyle/>
        <a:p>
          <a:endParaRPr lang="ru-RU"/>
        </a:p>
      </dgm:t>
    </dgm:pt>
    <dgm:pt modelId="{F8A454C6-4EB5-447C-9CA2-9401C5EB1BB6}" type="pres">
      <dgm:prSet presAssocID="{CB4A074D-C5E1-4A95-8BE2-75C96A84F7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B1E41D7-418B-43A8-9B87-DA6F4E6D31C8}" type="pres">
      <dgm:prSet presAssocID="{1B1E1437-8869-430C-9C61-1AA8B4256FA4}" presName="node" presStyleLbl="node1" presStyleIdx="0" presStyleCnt="3" custScaleX="100737" custScaleY="100000" custLinFactNeighborX="-50048" custLinFactNeighborY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45EB4D-9295-4B8D-A30E-DA921F21F515}" type="pres">
      <dgm:prSet presAssocID="{991845F9-31C0-4949-9254-F5E41B0E7803}" presName="sibTrans" presStyleCnt="0"/>
      <dgm:spPr/>
    </dgm:pt>
    <dgm:pt modelId="{23B2383B-0CCD-492B-9FE8-7BF0D476CD1F}" type="pres">
      <dgm:prSet presAssocID="{68457104-C7B8-49D2-B119-EC89A057F979}" presName="node" presStyleLbl="node1" presStyleIdx="1" presStyleCnt="3" custLinFactNeighborX="-86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4C4F68-63C3-452C-A55F-09CD6E6C3145}" type="pres">
      <dgm:prSet presAssocID="{F70A0B1B-58ED-43D2-A7A2-E67331669BCD}" presName="sibTrans" presStyleCnt="0"/>
      <dgm:spPr/>
    </dgm:pt>
    <dgm:pt modelId="{BA2328F1-6BA3-4576-BBA0-B88C7E9C3EA7}" type="pres">
      <dgm:prSet presAssocID="{6B9A13F4-EADB-4D5E-8171-5A8DA2598D5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EABCF8B-FF78-4A65-A10B-8041177E8F61}" srcId="{68457104-C7B8-49D2-B119-EC89A057F979}" destId="{B90E9F18-3EEC-4879-AAC4-AA732C8BF69A}" srcOrd="3" destOrd="0" parTransId="{A2415232-6690-46CD-9D6F-087FCD88F536}" sibTransId="{B425FD56-CEB4-47BA-AD9F-890D2C6067A3}"/>
    <dgm:cxn modelId="{5E6FACDE-4BD0-4CDE-B50D-FB197D48F69B}" srcId="{68457104-C7B8-49D2-B119-EC89A057F979}" destId="{95DCE237-7EF5-4AB3-AE2C-EB031FF45077}" srcOrd="2" destOrd="0" parTransId="{6605B4C3-5E19-4899-BD62-62E9D9E1C001}" sibTransId="{408105E8-BD34-4F2D-B167-B1548344FD62}"/>
    <dgm:cxn modelId="{D8152580-6493-403C-8BB8-85D72BE68D05}" srcId="{6B9A13F4-EADB-4D5E-8171-5A8DA2598D5A}" destId="{F286761E-3914-4838-84FA-65A15C4540F0}" srcOrd="1" destOrd="0" parTransId="{17E7C9F1-8B2B-478D-A389-88960FCF3CF1}" sibTransId="{A4C739CE-0859-4F4F-9246-5D48EE1A22C6}"/>
    <dgm:cxn modelId="{79E2B7AE-EAE7-4689-A61D-41519D6E3B54}" srcId="{CB4A074D-C5E1-4A95-8BE2-75C96A84F760}" destId="{1B1E1437-8869-430C-9C61-1AA8B4256FA4}" srcOrd="0" destOrd="0" parTransId="{858F5C05-3270-45D7-A77A-EC8D139C9F55}" sibTransId="{991845F9-31C0-4949-9254-F5E41B0E7803}"/>
    <dgm:cxn modelId="{2FE40045-233B-415F-9842-3EAE66B02C43}" type="presOf" srcId="{9A473FAF-0CA6-41EE-BCEB-E77C757FFE85}" destId="{BA2328F1-6BA3-4576-BBA0-B88C7E9C3EA7}" srcOrd="0" destOrd="4" presId="urn:microsoft.com/office/officeart/2005/8/layout/hList6"/>
    <dgm:cxn modelId="{AE9D72B2-2CEC-4AB9-A419-77805F42F669}" type="presOf" srcId="{11859B55-59B9-4BED-9786-CA8843B9A20F}" destId="{23B2383B-0CCD-492B-9FE8-7BF0D476CD1F}" srcOrd="0" destOrd="1" presId="urn:microsoft.com/office/officeart/2005/8/layout/hList6"/>
    <dgm:cxn modelId="{DCFE392D-6EE7-4CFE-90B4-C89E9FEF7926}" type="presOf" srcId="{F286761E-3914-4838-84FA-65A15C4540F0}" destId="{BA2328F1-6BA3-4576-BBA0-B88C7E9C3EA7}" srcOrd="0" destOrd="2" presId="urn:microsoft.com/office/officeart/2005/8/layout/hList6"/>
    <dgm:cxn modelId="{E89FF450-2E42-40EC-AB49-DD27461BF880}" srcId="{1B1E1437-8869-430C-9C61-1AA8B4256FA4}" destId="{53D13827-6D1A-4849-85BD-0081578A1AC9}" srcOrd="2" destOrd="0" parTransId="{441C17B8-737B-4401-988F-FC1A4BDE15F9}" sibTransId="{812E2AD4-62D9-4A27-B8DA-9BE675C8C262}"/>
    <dgm:cxn modelId="{23EC233A-AFA8-460E-9614-B35FEEDCC921}" type="presOf" srcId="{68457104-C7B8-49D2-B119-EC89A057F979}" destId="{23B2383B-0CCD-492B-9FE8-7BF0D476CD1F}" srcOrd="0" destOrd="0" presId="urn:microsoft.com/office/officeart/2005/8/layout/hList6"/>
    <dgm:cxn modelId="{3498E0B5-3B61-4B6A-8ADB-5B7517B45E1F}" type="presOf" srcId="{AA8C4F18-4785-4023-BFFD-3053E74AA490}" destId="{BA2328F1-6BA3-4576-BBA0-B88C7E9C3EA7}" srcOrd="0" destOrd="1" presId="urn:microsoft.com/office/officeart/2005/8/layout/hList6"/>
    <dgm:cxn modelId="{FEDFE468-D3DE-4C3C-8A2C-6E98DB108630}" srcId="{68457104-C7B8-49D2-B119-EC89A057F979}" destId="{11859B55-59B9-4BED-9786-CA8843B9A20F}" srcOrd="0" destOrd="0" parTransId="{33F7F693-5E1A-46AB-BB38-233F7F305FD0}" sibTransId="{DD44C550-72F8-4097-9781-F745850A246D}"/>
    <dgm:cxn modelId="{A4B9E766-E0C2-4BC4-98A6-65C6C07C3CE1}" type="presOf" srcId="{E32F976C-6CB1-4841-931F-CBA9618E1170}" destId="{2B1E41D7-418B-43A8-9B87-DA6F4E6D31C8}" srcOrd="0" destOrd="4" presId="urn:microsoft.com/office/officeart/2005/8/layout/hList6"/>
    <dgm:cxn modelId="{5B69AE9C-343C-4023-A70A-583C62C68AF2}" type="presOf" srcId="{6E4E9881-F7D0-422C-946D-C5407C71C7CB}" destId="{23B2383B-0CCD-492B-9FE8-7BF0D476CD1F}" srcOrd="0" destOrd="2" presId="urn:microsoft.com/office/officeart/2005/8/layout/hList6"/>
    <dgm:cxn modelId="{6B967C5A-1D90-4E29-8A00-F02F74B47E30}" type="presOf" srcId="{1B1E1437-8869-430C-9C61-1AA8B4256FA4}" destId="{2B1E41D7-418B-43A8-9B87-DA6F4E6D31C8}" srcOrd="0" destOrd="0" presId="urn:microsoft.com/office/officeart/2005/8/layout/hList6"/>
    <dgm:cxn modelId="{9E662A62-ECF5-4C5D-AE89-CFD8356ECBD3}" type="presOf" srcId="{8FF2A507-9585-438E-95F3-C6E3CF189A60}" destId="{2B1E41D7-418B-43A8-9B87-DA6F4E6D31C8}" srcOrd="0" destOrd="1" presId="urn:microsoft.com/office/officeart/2005/8/layout/hList6"/>
    <dgm:cxn modelId="{4C182B39-1EA1-4CB8-97CA-0AD412ACB043}" srcId="{1B1E1437-8869-430C-9C61-1AA8B4256FA4}" destId="{E357EC9E-8707-4828-90F1-84A6CE6BB0DA}" srcOrd="4" destOrd="0" parTransId="{39331250-BE0B-4CF4-9EE3-50D92633EA85}" sibTransId="{451B2660-E38A-48DB-A824-5DF33606DEB6}"/>
    <dgm:cxn modelId="{DC491AA3-0C6F-4B31-8908-5E748D6571EB}" type="presOf" srcId="{95DCE237-7EF5-4AB3-AE2C-EB031FF45077}" destId="{23B2383B-0CCD-492B-9FE8-7BF0D476CD1F}" srcOrd="0" destOrd="3" presId="urn:microsoft.com/office/officeart/2005/8/layout/hList6"/>
    <dgm:cxn modelId="{5D758FC3-FCD3-4881-9D9A-D242C4F733CB}" srcId="{6B9A13F4-EADB-4D5E-8171-5A8DA2598D5A}" destId="{AA8C4F18-4785-4023-BFFD-3053E74AA490}" srcOrd="0" destOrd="0" parTransId="{F8E8C132-774B-4665-9F46-3BF4216DD7E0}" sibTransId="{08D44D1B-0C1A-42D4-A960-3337BC1C33B8}"/>
    <dgm:cxn modelId="{E688B90A-2672-4E8C-9890-D82F996F0B76}" type="presOf" srcId="{815E89BD-7267-4E7F-B64E-B34F4B590A68}" destId="{2B1E41D7-418B-43A8-9B87-DA6F4E6D31C8}" srcOrd="0" destOrd="2" presId="urn:microsoft.com/office/officeart/2005/8/layout/hList6"/>
    <dgm:cxn modelId="{43B31003-7F4F-454E-9720-806C05951478}" srcId="{1B1E1437-8869-430C-9C61-1AA8B4256FA4}" destId="{815E89BD-7267-4E7F-B64E-B34F4B590A68}" srcOrd="1" destOrd="0" parTransId="{09F974E4-A60A-44B4-9FF5-14D8548615A4}" sibTransId="{8659D511-C1ED-4C6E-ADA3-DAFDB006A423}"/>
    <dgm:cxn modelId="{CE2F5F52-9CB6-4C3F-BBD2-136BBE692A8E}" srcId="{6B9A13F4-EADB-4D5E-8171-5A8DA2598D5A}" destId="{54D01E2B-E605-46D3-8D6B-DE6CC62A7AEE}" srcOrd="2" destOrd="0" parTransId="{89574C43-6208-4585-91C4-531F3F815D02}" sibTransId="{F456DF51-C942-485D-8FB3-0FEB64D6E4C4}"/>
    <dgm:cxn modelId="{8A783773-965F-4F5F-B65D-FE28CA339145}" srcId="{6B9A13F4-EADB-4D5E-8171-5A8DA2598D5A}" destId="{9A473FAF-0CA6-41EE-BCEB-E77C757FFE85}" srcOrd="3" destOrd="0" parTransId="{D550EC97-53E7-44CB-80CB-DC2DE31D5657}" sibTransId="{224F2E4A-36DD-4683-A7A1-5BE6AC9E9FE3}"/>
    <dgm:cxn modelId="{90264584-1F8A-4587-9043-9DE56C49FA18}" type="presOf" srcId="{B90E9F18-3EEC-4879-AAC4-AA732C8BF69A}" destId="{23B2383B-0CCD-492B-9FE8-7BF0D476CD1F}" srcOrd="0" destOrd="4" presId="urn:microsoft.com/office/officeart/2005/8/layout/hList6"/>
    <dgm:cxn modelId="{0E6B2731-91B6-43E7-BFF7-B065F219BB64}" type="presOf" srcId="{53D13827-6D1A-4849-85BD-0081578A1AC9}" destId="{2B1E41D7-418B-43A8-9B87-DA6F4E6D31C8}" srcOrd="0" destOrd="3" presId="urn:microsoft.com/office/officeart/2005/8/layout/hList6"/>
    <dgm:cxn modelId="{059E651D-81D9-4A82-8BA6-3A4C8A5F4000}" type="presOf" srcId="{CB4A074D-C5E1-4A95-8BE2-75C96A84F760}" destId="{F8A454C6-4EB5-447C-9CA2-9401C5EB1BB6}" srcOrd="0" destOrd="0" presId="urn:microsoft.com/office/officeart/2005/8/layout/hList6"/>
    <dgm:cxn modelId="{A12E2303-FC10-4D65-B0F2-42CD4C0EC1E4}" srcId="{CB4A074D-C5E1-4A95-8BE2-75C96A84F760}" destId="{68457104-C7B8-49D2-B119-EC89A057F979}" srcOrd="1" destOrd="0" parTransId="{1758B735-4DE4-47AF-8B57-0F1EB5A2CFDD}" sibTransId="{F70A0B1B-58ED-43D2-A7A2-E67331669BCD}"/>
    <dgm:cxn modelId="{F0C11DA5-3539-4BED-A423-A681F5C0910D}" type="presOf" srcId="{6B9A13F4-EADB-4D5E-8171-5A8DA2598D5A}" destId="{BA2328F1-6BA3-4576-BBA0-B88C7E9C3EA7}" srcOrd="0" destOrd="0" presId="urn:microsoft.com/office/officeart/2005/8/layout/hList6"/>
    <dgm:cxn modelId="{1F660A6D-4FBF-4B4F-9ACB-02E5B32A18C5}" srcId="{68457104-C7B8-49D2-B119-EC89A057F979}" destId="{6E4E9881-F7D0-422C-946D-C5407C71C7CB}" srcOrd="1" destOrd="0" parTransId="{DEBF947C-BA27-45AA-8150-9E8A603EC5A4}" sibTransId="{E0945021-3873-4A4B-AC8E-575D21311F14}"/>
    <dgm:cxn modelId="{BAC94DE5-7165-470E-955F-4B2CFF2F141D}" type="presOf" srcId="{54D01E2B-E605-46D3-8D6B-DE6CC62A7AEE}" destId="{BA2328F1-6BA3-4576-BBA0-B88C7E9C3EA7}" srcOrd="0" destOrd="3" presId="urn:microsoft.com/office/officeart/2005/8/layout/hList6"/>
    <dgm:cxn modelId="{581430C7-0F91-4AFC-B955-C9BA0B561CBA}" srcId="{1B1E1437-8869-430C-9C61-1AA8B4256FA4}" destId="{E32F976C-6CB1-4841-931F-CBA9618E1170}" srcOrd="3" destOrd="0" parTransId="{1957B469-B591-45F7-B78B-87612652F87F}" sibTransId="{20D4738C-E70E-4EA1-A315-B0E21CB21F28}"/>
    <dgm:cxn modelId="{6BD695A5-CA8C-4D28-8AE5-7377641DBEB9}" srcId="{CB4A074D-C5E1-4A95-8BE2-75C96A84F760}" destId="{6B9A13F4-EADB-4D5E-8171-5A8DA2598D5A}" srcOrd="2" destOrd="0" parTransId="{0ACA4624-ACB3-4141-8687-06695A47FD28}" sibTransId="{65A8DBBD-679F-452B-B674-7BB67A41DC28}"/>
    <dgm:cxn modelId="{276F1A03-B7B9-4E6E-9849-42AB5F4DF332}" type="presOf" srcId="{E357EC9E-8707-4828-90F1-84A6CE6BB0DA}" destId="{2B1E41D7-418B-43A8-9B87-DA6F4E6D31C8}" srcOrd="0" destOrd="5" presId="urn:microsoft.com/office/officeart/2005/8/layout/hList6"/>
    <dgm:cxn modelId="{4DC500AA-2A2C-41AA-8B29-FFD853FC0087}" srcId="{1B1E1437-8869-430C-9C61-1AA8B4256FA4}" destId="{8FF2A507-9585-438E-95F3-C6E3CF189A60}" srcOrd="0" destOrd="0" parTransId="{522E6F2A-A18E-4730-B4BB-3D199F13F5D5}" sibTransId="{60AE2D88-8848-49C1-8A6F-88330A8F9E52}"/>
    <dgm:cxn modelId="{73BF6391-8EA8-4B8E-A580-4D3E947CB79C}" type="presParOf" srcId="{F8A454C6-4EB5-447C-9CA2-9401C5EB1BB6}" destId="{2B1E41D7-418B-43A8-9B87-DA6F4E6D31C8}" srcOrd="0" destOrd="0" presId="urn:microsoft.com/office/officeart/2005/8/layout/hList6"/>
    <dgm:cxn modelId="{D3DD68A1-DF0C-4005-8AAB-CDBB142E33D9}" type="presParOf" srcId="{F8A454C6-4EB5-447C-9CA2-9401C5EB1BB6}" destId="{1B45EB4D-9295-4B8D-A30E-DA921F21F515}" srcOrd="1" destOrd="0" presId="urn:microsoft.com/office/officeart/2005/8/layout/hList6"/>
    <dgm:cxn modelId="{42ACA720-7729-4DD9-A178-C6A4B772AF3E}" type="presParOf" srcId="{F8A454C6-4EB5-447C-9CA2-9401C5EB1BB6}" destId="{23B2383B-0CCD-492B-9FE8-7BF0D476CD1F}" srcOrd="2" destOrd="0" presId="urn:microsoft.com/office/officeart/2005/8/layout/hList6"/>
    <dgm:cxn modelId="{363F3F67-A791-48D4-B04A-DA6231720EE3}" type="presParOf" srcId="{F8A454C6-4EB5-447C-9CA2-9401C5EB1BB6}" destId="{F04C4F68-63C3-452C-A55F-09CD6E6C3145}" srcOrd="3" destOrd="0" presId="urn:microsoft.com/office/officeart/2005/8/layout/hList6"/>
    <dgm:cxn modelId="{E72DD55A-CBD2-4486-AEC7-E4B2E16A5B84}" type="presParOf" srcId="{F8A454C6-4EB5-447C-9CA2-9401C5EB1BB6}" destId="{BA2328F1-6BA3-4576-BBA0-B88C7E9C3EA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AC667-B2DC-413F-96C0-3331C0124C6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65B3808-E294-459F-A720-856A7B1F1371}">
      <dgm:prSet phldrT="[Текст]"/>
      <dgm:spPr>
        <a:solidFill>
          <a:srgbClr val="FF7C80"/>
        </a:solidFill>
      </dgm:spPr>
      <dgm:t>
        <a:bodyPr/>
        <a:lstStyle/>
        <a:p>
          <a:r>
            <a:rPr lang="ru-RU" dirty="0" smtClean="0">
              <a:solidFill>
                <a:schemeClr val="bg1">
                  <a:lumMod val="25000"/>
                </a:schemeClr>
              </a:solidFill>
            </a:rPr>
            <a:t>1</a:t>
          </a:r>
          <a:endParaRPr lang="ru-RU" dirty="0">
            <a:solidFill>
              <a:schemeClr val="bg1">
                <a:lumMod val="25000"/>
              </a:schemeClr>
            </a:solidFill>
          </a:endParaRPr>
        </a:p>
      </dgm:t>
    </dgm:pt>
    <dgm:pt modelId="{CECD1204-8C94-43A5-946A-6B28BEA64BF5}" type="parTrans" cxnId="{5FE799CC-518C-4CA4-B6CC-A874534222B6}">
      <dgm:prSet/>
      <dgm:spPr/>
      <dgm:t>
        <a:bodyPr/>
        <a:lstStyle/>
        <a:p>
          <a:endParaRPr lang="ru-RU"/>
        </a:p>
      </dgm:t>
    </dgm:pt>
    <dgm:pt modelId="{A16833A3-8DF0-4814-A4CF-E03A2AEA8DAE}" type="sibTrans" cxnId="{5FE799CC-518C-4CA4-B6CC-A874534222B6}">
      <dgm:prSet/>
      <dgm:spPr/>
      <dgm:t>
        <a:bodyPr/>
        <a:lstStyle/>
        <a:p>
          <a:endParaRPr lang="ru-RU"/>
        </a:p>
      </dgm:t>
    </dgm:pt>
    <dgm:pt modelId="{8CB9C960-6F06-4BF1-AD24-03BDC40D17A4}">
      <dgm:prSet phldrT="[Текст]" custT="1"/>
      <dgm:spPr/>
      <dgm:t>
        <a:bodyPr/>
        <a:lstStyle/>
        <a:p>
          <a:r>
            <a:rPr lang="ru-RU" sz="1600" dirty="0" smtClean="0">
              <a:solidFill>
                <a:schemeClr val="bg1">
                  <a:lumMod val="25000"/>
                </a:schemeClr>
              </a:solidFill>
            </a:rPr>
            <a:t>Регистрация чат-бота</a:t>
          </a:r>
          <a:endParaRPr lang="ru-RU" sz="1600" dirty="0">
            <a:solidFill>
              <a:schemeClr val="bg1">
                <a:lumMod val="25000"/>
              </a:schemeClr>
            </a:solidFill>
          </a:endParaRPr>
        </a:p>
      </dgm:t>
    </dgm:pt>
    <dgm:pt modelId="{7134960B-FD20-4639-AF0A-7DE6378FB8B4}" type="parTrans" cxnId="{A46BA58D-24AB-4D8B-ADB9-0BA912DBF400}">
      <dgm:prSet/>
      <dgm:spPr/>
      <dgm:t>
        <a:bodyPr/>
        <a:lstStyle/>
        <a:p>
          <a:endParaRPr lang="ru-RU"/>
        </a:p>
      </dgm:t>
    </dgm:pt>
    <dgm:pt modelId="{02A6B81D-C179-4158-BE1A-9736A9D4FCB7}" type="sibTrans" cxnId="{A46BA58D-24AB-4D8B-ADB9-0BA912DBF400}">
      <dgm:prSet/>
      <dgm:spPr/>
      <dgm:t>
        <a:bodyPr/>
        <a:lstStyle/>
        <a:p>
          <a:endParaRPr lang="ru-RU"/>
        </a:p>
      </dgm:t>
    </dgm:pt>
    <dgm:pt modelId="{641E8E46-EFAE-4325-ADEB-5E6CBE6D7D62}">
      <dgm:prSet phldrT="[Текст]" custT="1"/>
      <dgm:spPr/>
      <dgm:t>
        <a:bodyPr/>
        <a:lstStyle/>
        <a:p>
          <a:r>
            <a:rPr lang="ru-RU" sz="1600" dirty="0" smtClean="0">
              <a:solidFill>
                <a:schemeClr val="bg1">
                  <a:lumMod val="25000"/>
                </a:schemeClr>
              </a:solidFill>
            </a:rPr>
            <a:t>Получение </a:t>
          </a:r>
          <a:r>
            <a:rPr lang="en-US" sz="1600" dirty="0" smtClean="0">
              <a:solidFill>
                <a:schemeClr val="bg1">
                  <a:lumMod val="25000"/>
                </a:schemeClr>
              </a:solidFill>
            </a:rPr>
            <a:t>id</a:t>
          </a:r>
          <a:r>
            <a:rPr lang="ru-RU" sz="1600" dirty="0" smtClean="0">
              <a:solidFill>
                <a:schemeClr val="bg1">
                  <a:lumMod val="25000"/>
                </a:schemeClr>
              </a:solidFill>
            </a:rPr>
            <a:t> бота и токена</a:t>
          </a:r>
          <a:endParaRPr lang="ru-RU" sz="1600" dirty="0">
            <a:solidFill>
              <a:schemeClr val="bg1">
                <a:lumMod val="25000"/>
              </a:schemeClr>
            </a:solidFill>
          </a:endParaRPr>
        </a:p>
      </dgm:t>
    </dgm:pt>
    <dgm:pt modelId="{6807FD94-36B8-4464-AA36-7CE37DFA6777}" type="parTrans" cxnId="{A5E95F1D-4640-40FA-AA3D-1F7CEC5C8CB6}">
      <dgm:prSet/>
      <dgm:spPr/>
      <dgm:t>
        <a:bodyPr/>
        <a:lstStyle/>
        <a:p>
          <a:endParaRPr lang="ru-RU"/>
        </a:p>
      </dgm:t>
    </dgm:pt>
    <dgm:pt modelId="{45F17F8B-F048-4684-98F2-C51B44BFA780}" type="sibTrans" cxnId="{A5E95F1D-4640-40FA-AA3D-1F7CEC5C8CB6}">
      <dgm:prSet/>
      <dgm:spPr/>
      <dgm:t>
        <a:bodyPr/>
        <a:lstStyle/>
        <a:p>
          <a:endParaRPr lang="ru-RU"/>
        </a:p>
      </dgm:t>
    </dgm:pt>
    <dgm:pt modelId="{F055FCB9-8875-4A09-984C-C0530AFDBF34}">
      <dgm:prSet phldrT="[Текст]"/>
      <dgm:spPr>
        <a:solidFill>
          <a:srgbClr val="FFC000"/>
        </a:solidFill>
      </dgm:spPr>
      <dgm:t>
        <a:bodyPr/>
        <a:lstStyle/>
        <a:p>
          <a:r>
            <a:rPr lang="ru-RU" dirty="0" smtClean="0">
              <a:solidFill>
                <a:schemeClr val="bg1">
                  <a:lumMod val="25000"/>
                </a:schemeClr>
              </a:solidFill>
            </a:rPr>
            <a:t>2</a:t>
          </a:r>
          <a:endParaRPr lang="ru-RU" dirty="0">
            <a:solidFill>
              <a:schemeClr val="bg1">
                <a:lumMod val="25000"/>
              </a:schemeClr>
            </a:solidFill>
          </a:endParaRPr>
        </a:p>
      </dgm:t>
    </dgm:pt>
    <dgm:pt modelId="{C4D84BEF-51F1-4F08-9550-0F8476F6685C}" type="parTrans" cxnId="{6BF39741-4B66-423E-877C-A707773C4BF4}">
      <dgm:prSet/>
      <dgm:spPr/>
      <dgm:t>
        <a:bodyPr/>
        <a:lstStyle/>
        <a:p>
          <a:endParaRPr lang="ru-RU"/>
        </a:p>
      </dgm:t>
    </dgm:pt>
    <dgm:pt modelId="{8C13B6B1-8788-4F53-90D2-2FF60A3B6D70}" type="sibTrans" cxnId="{6BF39741-4B66-423E-877C-A707773C4BF4}">
      <dgm:prSet/>
      <dgm:spPr/>
      <dgm:t>
        <a:bodyPr/>
        <a:lstStyle/>
        <a:p>
          <a:endParaRPr lang="ru-RU"/>
        </a:p>
      </dgm:t>
    </dgm:pt>
    <dgm:pt modelId="{E4887722-2B77-49C6-89A7-D1137FA3742F}">
      <dgm:prSet phldrT="[Текст]" custT="1"/>
      <dgm:spPr/>
      <dgm:t>
        <a:bodyPr/>
        <a:lstStyle/>
        <a:p>
          <a:r>
            <a:rPr lang="ru-RU" sz="1500" dirty="0" smtClean="0">
              <a:solidFill>
                <a:schemeClr val="bg1">
                  <a:lumMod val="25000"/>
                </a:schemeClr>
              </a:solidFill>
            </a:rPr>
            <a:t>Настройка чат-бота</a:t>
          </a:r>
          <a:endParaRPr lang="ru-RU" sz="1500" dirty="0">
            <a:solidFill>
              <a:schemeClr val="bg1">
                <a:lumMod val="25000"/>
              </a:schemeClr>
            </a:solidFill>
          </a:endParaRPr>
        </a:p>
      </dgm:t>
    </dgm:pt>
    <dgm:pt modelId="{744E150C-B665-4BC1-A5B7-010044EADE1F}" type="parTrans" cxnId="{0848AA41-7404-4A00-85CA-D4D37BF8D720}">
      <dgm:prSet/>
      <dgm:spPr/>
      <dgm:t>
        <a:bodyPr/>
        <a:lstStyle/>
        <a:p>
          <a:endParaRPr lang="ru-RU"/>
        </a:p>
      </dgm:t>
    </dgm:pt>
    <dgm:pt modelId="{64999438-53CC-49D5-AE4B-1CA03335519B}" type="sibTrans" cxnId="{0848AA41-7404-4A00-85CA-D4D37BF8D720}">
      <dgm:prSet/>
      <dgm:spPr/>
      <dgm:t>
        <a:bodyPr/>
        <a:lstStyle/>
        <a:p>
          <a:endParaRPr lang="ru-RU"/>
        </a:p>
      </dgm:t>
    </dgm:pt>
    <dgm:pt modelId="{3AB43AD6-AFE7-466C-91BD-AA7CC1F6152F}">
      <dgm:prSet phldrT="[Текст]" custT="1"/>
      <dgm:spPr/>
      <dgm:t>
        <a:bodyPr/>
        <a:lstStyle/>
        <a:p>
          <a:r>
            <a:rPr lang="ru-RU" sz="1500" dirty="0" smtClean="0">
              <a:solidFill>
                <a:schemeClr val="bg1">
                  <a:lumMod val="25000"/>
                </a:schemeClr>
              </a:solidFill>
            </a:rPr>
            <a:t>Загрузка аватарки, описания</a:t>
          </a:r>
          <a:endParaRPr lang="ru-RU" sz="1500" dirty="0">
            <a:solidFill>
              <a:schemeClr val="bg1">
                <a:lumMod val="25000"/>
              </a:schemeClr>
            </a:solidFill>
          </a:endParaRPr>
        </a:p>
      </dgm:t>
    </dgm:pt>
    <dgm:pt modelId="{B023D4F5-55DB-402E-A26D-34EC48CCCAB0}" type="parTrans" cxnId="{2E9289DF-04E0-4FC5-8616-E564989D669F}">
      <dgm:prSet/>
      <dgm:spPr/>
      <dgm:t>
        <a:bodyPr/>
        <a:lstStyle/>
        <a:p>
          <a:endParaRPr lang="ru-RU"/>
        </a:p>
      </dgm:t>
    </dgm:pt>
    <dgm:pt modelId="{8BE2694A-C6B9-4460-ACCB-3F4E1F659C10}" type="sibTrans" cxnId="{2E9289DF-04E0-4FC5-8616-E564989D669F}">
      <dgm:prSet/>
      <dgm:spPr/>
      <dgm:t>
        <a:bodyPr/>
        <a:lstStyle/>
        <a:p>
          <a:endParaRPr lang="ru-RU"/>
        </a:p>
      </dgm:t>
    </dgm:pt>
    <dgm:pt modelId="{709817B6-3C61-42B2-BB1A-E172299916D7}">
      <dgm:prSet phldrT="[Текст]"/>
      <dgm:spPr>
        <a:solidFill>
          <a:srgbClr val="92D050"/>
        </a:solidFill>
      </dgm:spPr>
      <dgm:t>
        <a:bodyPr/>
        <a:lstStyle/>
        <a:p>
          <a:r>
            <a:rPr lang="ru-RU" dirty="0" smtClean="0">
              <a:solidFill>
                <a:schemeClr val="bg1">
                  <a:lumMod val="25000"/>
                </a:schemeClr>
              </a:solidFill>
            </a:rPr>
            <a:t>3</a:t>
          </a:r>
          <a:endParaRPr lang="ru-RU" dirty="0">
            <a:solidFill>
              <a:schemeClr val="bg1">
                <a:lumMod val="25000"/>
              </a:schemeClr>
            </a:solidFill>
          </a:endParaRPr>
        </a:p>
      </dgm:t>
    </dgm:pt>
    <dgm:pt modelId="{C258E5DC-9DBB-4959-800F-85BA01CB85E8}" type="parTrans" cxnId="{52E18301-FAA5-476D-A01E-9405B53BA798}">
      <dgm:prSet/>
      <dgm:spPr/>
      <dgm:t>
        <a:bodyPr/>
        <a:lstStyle/>
        <a:p>
          <a:endParaRPr lang="ru-RU"/>
        </a:p>
      </dgm:t>
    </dgm:pt>
    <dgm:pt modelId="{561BC27E-CCB3-44AB-804F-A408ED3F2ADF}" type="sibTrans" cxnId="{52E18301-FAA5-476D-A01E-9405B53BA798}">
      <dgm:prSet/>
      <dgm:spPr/>
      <dgm:t>
        <a:bodyPr/>
        <a:lstStyle/>
        <a:p>
          <a:endParaRPr lang="ru-RU"/>
        </a:p>
      </dgm:t>
    </dgm:pt>
    <dgm:pt modelId="{81724212-366F-4C0C-8247-CBFF7C927B00}">
      <dgm:prSet phldrT="[Текст]" custT="1"/>
      <dgm:spPr/>
      <dgm:t>
        <a:bodyPr/>
        <a:lstStyle/>
        <a:p>
          <a:r>
            <a:rPr lang="ru-RU" sz="1800" dirty="0" smtClean="0">
              <a:solidFill>
                <a:schemeClr val="bg1">
                  <a:lumMod val="25000"/>
                </a:schemeClr>
              </a:solidFill>
            </a:rPr>
            <a:t>Тестирование чат-бота</a:t>
          </a:r>
          <a:endParaRPr lang="ru-RU" sz="1800" dirty="0">
            <a:solidFill>
              <a:schemeClr val="bg1">
                <a:lumMod val="25000"/>
              </a:schemeClr>
            </a:solidFill>
          </a:endParaRPr>
        </a:p>
      </dgm:t>
    </dgm:pt>
    <dgm:pt modelId="{800F9987-965D-448C-80ED-02127CEFD1AF}" type="parTrans" cxnId="{7BCB5075-2F89-4470-A337-CF869218ADC4}">
      <dgm:prSet/>
      <dgm:spPr/>
      <dgm:t>
        <a:bodyPr/>
        <a:lstStyle/>
        <a:p>
          <a:endParaRPr lang="ru-RU"/>
        </a:p>
      </dgm:t>
    </dgm:pt>
    <dgm:pt modelId="{402E1DBC-B901-4614-ACCA-61932C56C78E}" type="sibTrans" cxnId="{7BCB5075-2F89-4470-A337-CF869218ADC4}">
      <dgm:prSet/>
      <dgm:spPr/>
      <dgm:t>
        <a:bodyPr/>
        <a:lstStyle/>
        <a:p>
          <a:endParaRPr lang="ru-RU"/>
        </a:p>
      </dgm:t>
    </dgm:pt>
    <dgm:pt modelId="{8FF01795-7181-447B-9CF6-FA55B3BFE70B}">
      <dgm:prSet phldrT="[Текст]" custT="1"/>
      <dgm:spPr/>
      <dgm:t>
        <a:bodyPr/>
        <a:lstStyle/>
        <a:p>
          <a:r>
            <a:rPr lang="ru-RU" sz="1500" dirty="0" smtClean="0">
              <a:solidFill>
                <a:schemeClr val="bg1">
                  <a:lumMod val="25000"/>
                </a:schemeClr>
              </a:solidFill>
            </a:rPr>
            <a:t>Добавление перечня команд и загрузка ответа на нее</a:t>
          </a:r>
          <a:endParaRPr lang="ru-RU" sz="1500" dirty="0">
            <a:solidFill>
              <a:schemeClr val="bg1">
                <a:lumMod val="25000"/>
              </a:schemeClr>
            </a:solidFill>
          </a:endParaRPr>
        </a:p>
      </dgm:t>
    </dgm:pt>
    <dgm:pt modelId="{5EEA7FBE-A6A4-4711-8716-AD59320CA2F0}" type="parTrans" cxnId="{719776DF-26BE-4FFF-BA85-93DFAE412010}">
      <dgm:prSet/>
      <dgm:spPr/>
      <dgm:t>
        <a:bodyPr/>
        <a:lstStyle/>
        <a:p>
          <a:endParaRPr lang="ru-RU"/>
        </a:p>
      </dgm:t>
    </dgm:pt>
    <dgm:pt modelId="{DE6A045C-3518-4736-8F7E-7ABAE2DDE80F}" type="sibTrans" cxnId="{719776DF-26BE-4FFF-BA85-93DFAE412010}">
      <dgm:prSet/>
      <dgm:spPr/>
      <dgm:t>
        <a:bodyPr/>
        <a:lstStyle/>
        <a:p>
          <a:endParaRPr lang="ru-RU"/>
        </a:p>
      </dgm:t>
    </dgm:pt>
    <dgm:pt modelId="{E8E34F16-2D93-4760-B67A-ECA348EDD4D0}">
      <dgm:prSet phldrT="[Текст]" custT="1"/>
      <dgm:spPr/>
      <dgm:t>
        <a:bodyPr/>
        <a:lstStyle/>
        <a:p>
          <a:r>
            <a:rPr lang="ru-RU" sz="1500" dirty="0" smtClean="0">
              <a:solidFill>
                <a:schemeClr val="bg1">
                  <a:lumMod val="25000"/>
                </a:schemeClr>
              </a:solidFill>
            </a:rPr>
            <a:t>Создание видимости команд</a:t>
          </a:r>
          <a:endParaRPr lang="ru-RU" sz="1500" dirty="0">
            <a:solidFill>
              <a:schemeClr val="bg1">
                <a:lumMod val="25000"/>
              </a:schemeClr>
            </a:solidFill>
          </a:endParaRPr>
        </a:p>
      </dgm:t>
    </dgm:pt>
    <dgm:pt modelId="{22E9911B-7B76-4044-8E30-5CB683E61A76}" type="parTrans" cxnId="{BAA057FC-56E4-40E4-B677-C50DF06E8E29}">
      <dgm:prSet/>
      <dgm:spPr/>
      <dgm:t>
        <a:bodyPr/>
        <a:lstStyle/>
        <a:p>
          <a:endParaRPr lang="ru-RU"/>
        </a:p>
      </dgm:t>
    </dgm:pt>
    <dgm:pt modelId="{C7B14E04-76CB-4520-98C7-6C48E96B05CC}" type="sibTrans" cxnId="{BAA057FC-56E4-40E4-B677-C50DF06E8E29}">
      <dgm:prSet/>
      <dgm:spPr/>
      <dgm:t>
        <a:bodyPr/>
        <a:lstStyle/>
        <a:p>
          <a:endParaRPr lang="ru-RU"/>
        </a:p>
      </dgm:t>
    </dgm:pt>
    <dgm:pt modelId="{B01F18DC-18A4-48FD-A4FA-DFFB9C50C1B1}" type="pres">
      <dgm:prSet presAssocID="{B43AC667-B2DC-413F-96C0-3331C0124C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209A9F1-2F3A-4FCF-8A94-609CA508501B}" type="pres">
      <dgm:prSet presAssocID="{265B3808-E294-459F-A720-856A7B1F1371}" presName="linNode" presStyleCnt="0"/>
      <dgm:spPr/>
    </dgm:pt>
    <dgm:pt modelId="{D3EE0C56-6669-436B-9AFD-3B0A906D282D}" type="pres">
      <dgm:prSet presAssocID="{265B3808-E294-459F-A720-856A7B1F1371}" presName="parentText" presStyleLbl="node1" presStyleIdx="0" presStyleCnt="3" custScaleX="79839" custScaleY="7390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50C773-9103-49D0-840B-769F1AFB5CCC}" type="pres">
      <dgm:prSet presAssocID="{265B3808-E294-459F-A720-856A7B1F1371}" presName="descendantText" presStyleLbl="alignAccFollowNode1" presStyleIdx="0" presStyleCnt="3" custLinFactNeighborX="-2554" custLinFactNeighborY="-154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366B3B-6063-4123-A932-5F0BC4F18841}" type="pres">
      <dgm:prSet presAssocID="{A16833A3-8DF0-4814-A4CF-E03A2AEA8DAE}" presName="sp" presStyleCnt="0"/>
      <dgm:spPr/>
    </dgm:pt>
    <dgm:pt modelId="{2A5B3B71-467C-45C2-B533-6965A51C6BE1}" type="pres">
      <dgm:prSet presAssocID="{F055FCB9-8875-4A09-984C-C0530AFDBF34}" presName="linNode" presStyleCnt="0"/>
      <dgm:spPr/>
    </dgm:pt>
    <dgm:pt modelId="{96873C39-663A-4F72-84F6-DE08F0E73BDD}" type="pres">
      <dgm:prSet presAssocID="{F055FCB9-8875-4A09-984C-C0530AFDBF34}" presName="parentText" presStyleLbl="node1" presStyleIdx="1" presStyleCnt="3" custScaleX="66398" custScaleY="71829" custLinFactNeighborX="-3780" custLinFactNeighborY="33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313EEB-A35A-4A73-854B-D7D0296640DE}" type="pres">
      <dgm:prSet presAssocID="{F055FCB9-8875-4A09-984C-C0530AFDBF34}" presName="descendantText" presStyleLbl="alignAccFollowNode1" presStyleIdx="1" presStyleCnt="3" custScaleX="107532" custScaleY="117992" custLinFactNeighborX="-9274" custLinFactNeighborY="85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3D27FD-2EE1-4A1D-9C38-E70759A01648}" type="pres">
      <dgm:prSet presAssocID="{8C13B6B1-8788-4F53-90D2-2FF60A3B6D70}" presName="sp" presStyleCnt="0"/>
      <dgm:spPr/>
    </dgm:pt>
    <dgm:pt modelId="{804E7B4D-A933-499A-9BB3-E0EF20DFDEA0}" type="pres">
      <dgm:prSet presAssocID="{709817B6-3C61-42B2-BB1A-E172299916D7}" presName="linNode" presStyleCnt="0"/>
      <dgm:spPr/>
    </dgm:pt>
    <dgm:pt modelId="{D523721D-84A0-490D-85CA-0ACFD84A9F6D}" type="pres">
      <dgm:prSet presAssocID="{709817B6-3C61-42B2-BB1A-E172299916D7}" presName="parentText" presStyleLbl="node1" presStyleIdx="2" presStyleCnt="3" custScaleX="81452" custScaleY="69513" custLinFactNeighborX="0" custLinFactNeighborY="-55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1FDA35-BC14-4467-BB1D-994B6612718F}" type="pres">
      <dgm:prSet presAssocID="{709817B6-3C61-42B2-BB1A-E172299916D7}" presName="descendantText" presStyleLbl="alignAccFollowNode1" presStyleIdx="2" presStyleCnt="3" custScaleX="96220" custScaleY="69569" custLinFactNeighborX="-806" custLinFactNeighborY="1363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BCB5075-2F89-4470-A337-CF869218ADC4}" srcId="{709817B6-3C61-42B2-BB1A-E172299916D7}" destId="{81724212-366F-4C0C-8247-CBFF7C927B00}" srcOrd="0" destOrd="0" parTransId="{800F9987-965D-448C-80ED-02127CEFD1AF}" sibTransId="{402E1DBC-B901-4614-ACCA-61932C56C78E}"/>
    <dgm:cxn modelId="{6792DC50-D45B-416A-98FF-73DE17325D84}" type="presOf" srcId="{265B3808-E294-459F-A720-856A7B1F1371}" destId="{D3EE0C56-6669-436B-9AFD-3B0A906D282D}" srcOrd="0" destOrd="0" presId="urn:microsoft.com/office/officeart/2005/8/layout/vList5"/>
    <dgm:cxn modelId="{A46BA58D-24AB-4D8B-ADB9-0BA912DBF400}" srcId="{265B3808-E294-459F-A720-856A7B1F1371}" destId="{8CB9C960-6F06-4BF1-AD24-03BDC40D17A4}" srcOrd="0" destOrd="0" parTransId="{7134960B-FD20-4639-AF0A-7DE6378FB8B4}" sibTransId="{02A6B81D-C179-4158-BE1A-9736A9D4FCB7}"/>
    <dgm:cxn modelId="{B3F82E69-13A3-4926-82BF-B4AE22D134CE}" type="presOf" srcId="{709817B6-3C61-42B2-BB1A-E172299916D7}" destId="{D523721D-84A0-490D-85CA-0ACFD84A9F6D}" srcOrd="0" destOrd="0" presId="urn:microsoft.com/office/officeart/2005/8/layout/vList5"/>
    <dgm:cxn modelId="{BAA057FC-56E4-40E4-B677-C50DF06E8E29}" srcId="{F055FCB9-8875-4A09-984C-C0530AFDBF34}" destId="{E8E34F16-2D93-4760-B67A-ECA348EDD4D0}" srcOrd="3" destOrd="0" parTransId="{22E9911B-7B76-4044-8E30-5CB683E61A76}" sibTransId="{C7B14E04-76CB-4520-98C7-6C48E96B05CC}"/>
    <dgm:cxn modelId="{6BF39741-4B66-423E-877C-A707773C4BF4}" srcId="{B43AC667-B2DC-413F-96C0-3331C0124C6A}" destId="{F055FCB9-8875-4A09-984C-C0530AFDBF34}" srcOrd="1" destOrd="0" parTransId="{C4D84BEF-51F1-4F08-9550-0F8476F6685C}" sibTransId="{8C13B6B1-8788-4F53-90D2-2FF60A3B6D70}"/>
    <dgm:cxn modelId="{A5E95F1D-4640-40FA-AA3D-1F7CEC5C8CB6}" srcId="{265B3808-E294-459F-A720-856A7B1F1371}" destId="{641E8E46-EFAE-4325-ADEB-5E6CBE6D7D62}" srcOrd="1" destOrd="0" parTransId="{6807FD94-36B8-4464-AA36-7CE37DFA6777}" sibTransId="{45F17F8B-F048-4684-98F2-C51B44BFA780}"/>
    <dgm:cxn modelId="{1F74A14D-6395-4CC9-B59D-031194175385}" type="presOf" srcId="{3AB43AD6-AFE7-466C-91BD-AA7CC1F6152F}" destId="{0E313EEB-A35A-4A73-854B-D7D0296640DE}" srcOrd="0" destOrd="1" presId="urn:microsoft.com/office/officeart/2005/8/layout/vList5"/>
    <dgm:cxn modelId="{69FB2DF1-FA20-45EB-9C77-EF2ADAF1F27D}" type="presOf" srcId="{F055FCB9-8875-4A09-984C-C0530AFDBF34}" destId="{96873C39-663A-4F72-84F6-DE08F0E73BDD}" srcOrd="0" destOrd="0" presId="urn:microsoft.com/office/officeart/2005/8/layout/vList5"/>
    <dgm:cxn modelId="{D18168AF-10A3-4B73-9ED0-B8FE28498902}" type="presOf" srcId="{641E8E46-EFAE-4325-ADEB-5E6CBE6D7D62}" destId="{9150C773-9103-49D0-840B-769F1AFB5CCC}" srcOrd="0" destOrd="1" presId="urn:microsoft.com/office/officeart/2005/8/layout/vList5"/>
    <dgm:cxn modelId="{F3C38AFC-C341-4854-AB0B-A98E4AEA35FE}" type="presOf" srcId="{E4887722-2B77-49C6-89A7-D1137FA3742F}" destId="{0E313EEB-A35A-4A73-854B-D7D0296640DE}" srcOrd="0" destOrd="0" presId="urn:microsoft.com/office/officeart/2005/8/layout/vList5"/>
    <dgm:cxn modelId="{5FE799CC-518C-4CA4-B6CC-A874534222B6}" srcId="{B43AC667-B2DC-413F-96C0-3331C0124C6A}" destId="{265B3808-E294-459F-A720-856A7B1F1371}" srcOrd="0" destOrd="0" parTransId="{CECD1204-8C94-43A5-946A-6B28BEA64BF5}" sibTransId="{A16833A3-8DF0-4814-A4CF-E03A2AEA8DAE}"/>
    <dgm:cxn modelId="{1F3976BF-AFFE-4CA6-BC59-E9CE9CF43A13}" type="presOf" srcId="{8FF01795-7181-447B-9CF6-FA55B3BFE70B}" destId="{0E313EEB-A35A-4A73-854B-D7D0296640DE}" srcOrd="0" destOrd="2" presId="urn:microsoft.com/office/officeart/2005/8/layout/vList5"/>
    <dgm:cxn modelId="{59DAC1F8-D1B4-418E-80F5-C4059D1C4266}" type="presOf" srcId="{B43AC667-B2DC-413F-96C0-3331C0124C6A}" destId="{B01F18DC-18A4-48FD-A4FA-DFFB9C50C1B1}" srcOrd="0" destOrd="0" presId="urn:microsoft.com/office/officeart/2005/8/layout/vList5"/>
    <dgm:cxn modelId="{52E18301-FAA5-476D-A01E-9405B53BA798}" srcId="{B43AC667-B2DC-413F-96C0-3331C0124C6A}" destId="{709817B6-3C61-42B2-BB1A-E172299916D7}" srcOrd="2" destOrd="0" parTransId="{C258E5DC-9DBB-4959-800F-85BA01CB85E8}" sibTransId="{561BC27E-CCB3-44AB-804F-A408ED3F2ADF}"/>
    <dgm:cxn modelId="{0BD7A1E1-118B-4809-9011-04559651D167}" type="presOf" srcId="{E8E34F16-2D93-4760-B67A-ECA348EDD4D0}" destId="{0E313EEB-A35A-4A73-854B-D7D0296640DE}" srcOrd="0" destOrd="3" presId="urn:microsoft.com/office/officeart/2005/8/layout/vList5"/>
    <dgm:cxn modelId="{719776DF-26BE-4FFF-BA85-93DFAE412010}" srcId="{F055FCB9-8875-4A09-984C-C0530AFDBF34}" destId="{8FF01795-7181-447B-9CF6-FA55B3BFE70B}" srcOrd="2" destOrd="0" parTransId="{5EEA7FBE-A6A4-4711-8716-AD59320CA2F0}" sibTransId="{DE6A045C-3518-4736-8F7E-7ABAE2DDE80F}"/>
    <dgm:cxn modelId="{A22EA712-771F-48A6-8079-9DDD9BBDB3A1}" type="presOf" srcId="{81724212-366F-4C0C-8247-CBFF7C927B00}" destId="{001FDA35-BC14-4467-BB1D-994B6612718F}" srcOrd="0" destOrd="0" presId="urn:microsoft.com/office/officeart/2005/8/layout/vList5"/>
    <dgm:cxn modelId="{0848AA41-7404-4A00-85CA-D4D37BF8D720}" srcId="{F055FCB9-8875-4A09-984C-C0530AFDBF34}" destId="{E4887722-2B77-49C6-89A7-D1137FA3742F}" srcOrd="0" destOrd="0" parTransId="{744E150C-B665-4BC1-A5B7-010044EADE1F}" sibTransId="{64999438-53CC-49D5-AE4B-1CA03335519B}"/>
    <dgm:cxn modelId="{2E9289DF-04E0-4FC5-8616-E564989D669F}" srcId="{F055FCB9-8875-4A09-984C-C0530AFDBF34}" destId="{3AB43AD6-AFE7-466C-91BD-AA7CC1F6152F}" srcOrd="1" destOrd="0" parTransId="{B023D4F5-55DB-402E-A26D-34EC48CCCAB0}" sibTransId="{8BE2694A-C6B9-4460-ACCB-3F4E1F659C10}"/>
    <dgm:cxn modelId="{A302582F-79C9-486E-999C-B9006FFF3793}" type="presOf" srcId="{8CB9C960-6F06-4BF1-AD24-03BDC40D17A4}" destId="{9150C773-9103-49D0-840B-769F1AFB5CCC}" srcOrd="0" destOrd="0" presId="urn:microsoft.com/office/officeart/2005/8/layout/vList5"/>
    <dgm:cxn modelId="{395B63FB-993D-4C24-B3AB-60C46383DABD}" type="presParOf" srcId="{B01F18DC-18A4-48FD-A4FA-DFFB9C50C1B1}" destId="{C209A9F1-2F3A-4FCF-8A94-609CA508501B}" srcOrd="0" destOrd="0" presId="urn:microsoft.com/office/officeart/2005/8/layout/vList5"/>
    <dgm:cxn modelId="{D4E87771-1C1A-42C4-9790-05D875B13D6C}" type="presParOf" srcId="{C209A9F1-2F3A-4FCF-8A94-609CA508501B}" destId="{D3EE0C56-6669-436B-9AFD-3B0A906D282D}" srcOrd="0" destOrd="0" presId="urn:microsoft.com/office/officeart/2005/8/layout/vList5"/>
    <dgm:cxn modelId="{19171E35-A347-4313-8608-344D57236E60}" type="presParOf" srcId="{C209A9F1-2F3A-4FCF-8A94-609CA508501B}" destId="{9150C773-9103-49D0-840B-769F1AFB5CCC}" srcOrd="1" destOrd="0" presId="urn:microsoft.com/office/officeart/2005/8/layout/vList5"/>
    <dgm:cxn modelId="{AF0B012F-3CF6-43ED-AB1B-BAFBC33C5C5E}" type="presParOf" srcId="{B01F18DC-18A4-48FD-A4FA-DFFB9C50C1B1}" destId="{F7366B3B-6063-4123-A932-5F0BC4F18841}" srcOrd="1" destOrd="0" presId="urn:microsoft.com/office/officeart/2005/8/layout/vList5"/>
    <dgm:cxn modelId="{55B02350-0CF7-44AC-80A8-05D220793C0F}" type="presParOf" srcId="{B01F18DC-18A4-48FD-A4FA-DFFB9C50C1B1}" destId="{2A5B3B71-467C-45C2-B533-6965A51C6BE1}" srcOrd="2" destOrd="0" presId="urn:microsoft.com/office/officeart/2005/8/layout/vList5"/>
    <dgm:cxn modelId="{0683ED1E-DD62-4A0E-B85D-275D9F1C06AC}" type="presParOf" srcId="{2A5B3B71-467C-45C2-B533-6965A51C6BE1}" destId="{96873C39-663A-4F72-84F6-DE08F0E73BDD}" srcOrd="0" destOrd="0" presId="urn:microsoft.com/office/officeart/2005/8/layout/vList5"/>
    <dgm:cxn modelId="{42710EF0-AC48-4E6E-B7AA-4735C07716FE}" type="presParOf" srcId="{2A5B3B71-467C-45C2-B533-6965A51C6BE1}" destId="{0E313EEB-A35A-4A73-854B-D7D0296640DE}" srcOrd="1" destOrd="0" presId="urn:microsoft.com/office/officeart/2005/8/layout/vList5"/>
    <dgm:cxn modelId="{AF50D3FD-C966-436E-A44D-2BC2452F9AA7}" type="presParOf" srcId="{B01F18DC-18A4-48FD-A4FA-DFFB9C50C1B1}" destId="{183D27FD-2EE1-4A1D-9C38-E70759A01648}" srcOrd="3" destOrd="0" presId="urn:microsoft.com/office/officeart/2005/8/layout/vList5"/>
    <dgm:cxn modelId="{1BCC2825-8F4B-454A-BFAD-75CB2E50A8B5}" type="presParOf" srcId="{B01F18DC-18A4-48FD-A4FA-DFFB9C50C1B1}" destId="{804E7B4D-A933-499A-9BB3-E0EF20DFDEA0}" srcOrd="4" destOrd="0" presId="urn:microsoft.com/office/officeart/2005/8/layout/vList5"/>
    <dgm:cxn modelId="{244A0380-0B15-4031-8C0C-78A7880D73FD}" type="presParOf" srcId="{804E7B4D-A933-499A-9BB3-E0EF20DFDEA0}" destId="{D523721D-84A0-490D-85CA-0ACFD84A9F6D}" srcOrd="0" destOrd="0" presId="urn:microsoft.com/office/officeart/2005/8/layout/vList5"/>
    <dgm:cxn modelId="{11B826E2-3F8D-46ED-ADB0-1489274DBEA3}" type="presParOf" srcId="{804E7B4D-A933-499A-9BB3-E0EF20DFDEA0}" destId="{001FDA35-BC14-4467-BB1D-994B661271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E41D7-418B-43A8-9B87-DA6F4E6D31C8}">
      <dsp:nvSpPr>
        <dsp:cNvPr id="0" name=""/>
        <dsp:cNvSpPr/>
      </dsp:nvSpPr>
      <dsp:spPr>
        <a:xfrm rot="16200000">
          <a:off x="-621452" y="621452"/>
          <a:ext cx="3246480" cy="2003575"/>
        </a:xfrm>
        <a:prstGeom prst="flowChartManualOperation">
          <a:avLst/>
        </a:prstGeom>
        <a:solidFill>
          <a:schemeClr val="bg2">
            <a:lumMod val="60000"/>
            <a:lumOff val="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5725" bIns="0" numCol="1" spcCol="1270" anchor="t" anchorCtr="0">
          <a:noAutofit/>
        </a:bodyPr>
        <a:lstStyle/>
        <a:p>
          <a:pPr lvl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50" b="1" i="1" kern="1200" dirty="0" smtClean="0">
              <a:solidFill>
                <a:schemeClr val="bg1">
                  <a:lumMod val="25000"/>
                </a:schemeClr>
              </a:solidFill>
            </a:rPr>
            <a:t>Аналитический</a:t>
          </a:r>
          <a:endParaRPr lang="ru-RU" sz="1350" b="1" i="1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50" kern="1200" dirty="0" smtClean="0">
              <a:solidFill>
                <a:schemeClr val="bg1">
                  <a:lumMod val="25000"/>
                </a:schemeClr>
              </a:solidFill>
            </a:rPr>
            <a:t>Ознакомление с мессенджерами;</a:t>
          </a:r>
          <a:endParaRPr lang="ru-RU" sz="135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50" kern="1200" dirty="0" smtClean="0">
              <a:solidFill>
                <a:schemeClr val="bg1">
                  <a:lumMod val="25000"/>
                </a:schemeClr>
              </a:solidFill>
            </a:rPr>
            <a:t>Оценка предмета их удобства;</a:t>
          </a:r>
          <a:endParaRPr lang="ru-RU" sz="135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50" kern="1200" dirty="0" smtClean="0">
              <a:solidFill>
                <a:schemeClr val="bg1">
                  <a:lumMod val="25000"/>
                </a:schemeClr>
              </a:solidFill>
            </a:rPr>
            <a:t>Выбор наиболее </a:t>
          </a:r>
          <a:r>
            <a:rPr lang="ru-RU" sz="1350" kern="1200" dirty="0" smtClean="0">
              <a:solidFill>
                <a:schemeClr val="bg1">
                  <a:lumMod val="25000"/>
                </a:schemeClr>
              </a:solidFill>
            </a:rPr>
            <a:t>подходящего;</a:t>
          </a:r>
          <a:endParaRPr lang="ru-RU" sz="135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000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50" kern="1200" dirty="0" smtClean="0">
              <a:solidFill>
                <a:schemeClr val="bg1">
                  <a:lumMod val="25000"/>
                </a:schemeClr>
              </a:solidFill>
            </a:rPr>
            <a:t>Ознакомление с техническими возможностями.</a:t>
          </a:r>
          <a:endParaRPr lang="ru-RU" sz="135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 dirty="0"/>
        </a:p>
      </dsp:txBody>
      <dsp:txXfrm rot="5400000">
        <a:off x="1" y="649295"/>
        <a:ext cx="2003575" cy="1947888"/>
      </dsp:txXfrm>
    </dsp:sp>
    <dsp:sp modelId="{23B2383B-0CCD-492B-9FE8-7BF0D476CD1F}">
      <dsp:nvSpPr>
        <dsp:cNvPr id="0" name=""/>
        <dsp:cNvSpPr/>
      </dsp:nvSpPr>
      <dsp:spPr>
        <a:xfrm rot="16200000">
          <a:off x="1514160" y="628781"/>
          <a:ext cx="3246480" cy="1988917"/>
        </a:xfrm>
        <a:prstGeom prst="flowChartManualOperation">
          <a:avLst/>
        </a:prstGeom>
        <a:solidFill>
          <a:srgbClr val="66FFFF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255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i="1" kern="1200" dirty="0" smtClean="0">
              <a:solidFill>
                <a:schemeClr val="bg1">
                  <a:lumMod val="25000"/>
                </a:schemeClr>
              </a:solidFill>
            </a:rPr>
            <a:t>Планировочный</a:t>
          </a:r>
          <a:endParaRPr lang="ru-RU" sz="1300" b="1" i="1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chemeClr val="bg1">
                  <a:lumMod val="25000"/>
                </a:schemeClr>
              </a:solidFill>
            </a:rPr>
            <a:t>Поиск основной информации о ПИШ;</a:t>
          </a:r>
          <a:endParaRPr lang="ru-RU" sz="13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chemeClr val="bg1">
                  <a:lumMod val="25000"/>
                </a:schemeClr>
              </a:solidFill>
            </a:rPr>
            <a:t>Отбор единственной идеи для реализации </a:t>
          </a:r>
          <a:r>
            <a:rPr lang="ru-RU" sz="1300" kern="1200" dirty="0" smtClean="0">
              <a:solidFill>
                <a:schemeClr val="bg1">
                  <a:lumMod val="25000"/>
                </a:schemeClr>
              </a:solidFill>
            </a:rPr>
            <a:t>: бот </a:t>
          </a:r>
          <a:r>
            <a:rPr lang="ru-RU" sz="1300" kern="1200" dirty="0" smtClean="0">
              <a:solidFill>
                <a:schemeClr val="bg1">
                  <a:lumMod val="25000"/>
                </a:schemeClr>
              </a:solidFill>
            </a:rPr>
            <a:t>помощник в ознакомлении с направлениями работы ПИШ;</a:t>
          </a:r>
          <a:endParaRPr lang="ru-RU" sz="13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>
              <a:solidFill>
                <a:schemeClr val="bg1">
                  <a:lumMod val="25000"/>
                </a:schemeClr>
              </a:solidFill>
            </a:rPr>
            <a:t>Составление </a:t>
          </a:r>
          <a:r>
            <a:rPr lang="ru-RU" sz="1300" kern="1200" dirty="0" smtClean="0">
              <a:solidFill>
                <a:schemeClr val="bg1">
                  <a:lumMod val="25000"/>
                </a:schemeClr>
              </a:solidFill>
            </a:rPr>
            <a:t>портрета </a:t>
          </a:r>
          <a:r>
            <a:rPr lang="ru-RU" sz="1300" kern="1200" dirty="0" smtClean="0">
              <a:solidFill>
                <a:schemeClr val="bg1">
                  <a:lumMod val="25000"/>
                </a:schemeClr>
              </a:solidFill>
            </a:rPr>
            <a:t>клиента (абитуриента)</a:t>
          </a:r>
          <a:endParaRPr lang="ru-RU" sz="1300" kern="1200" dirty="0">
            <a:solidFill>
              <a:schemeClr val="bg1">
                <a:lumMod val="2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100" kern="1200" dirty="0">
            <a:solidFill>
              <a:schemeClr val="bg1">
                <a:lumMod val="25000"/>
              </a:schemeClr>
            </a:solidFill>
          </a:endParaRPr>
        </a:p>
      </dsp:txBody>
      <dsp:txXfrm rot="5400000">
        <a:off x="2142942" y="649295"/>
        <a:ext cx="1988917" cy="1947888"/>
      </dsp:txXfrm>
    </dsp:sp>
    <dsp:sp modelId="{BA2328F1-6BA3-4576-BBA0-B88C7E9C3EA7}">
      <dsp:nvSpPr>
        <dsp:cNvPr id="0" name=""/>
        <dsp:cNvSpPr/>
      </dsp:nvSpPr>
      <dsp:spPr>
        <a:xfrm rot="16200000">
          <a:off x="3665154" y="628781"/>
          <a:ext cx="3246480" cy="1988917"/>
        </a:xfrm>
        <a:prstGeom prst="flowChartManualOperation">
          <a:avLst/>
        </a:prstGeom>
        <a:solidFill>
          <a:srgbClr val="9385DB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 smtClean="0">
              <a:solidFill>
                <a:schemeClr val="bg1">
                  <a:lumMod val="25000"/>
                </a:schemeClr>
              </a:solidFill>
            </a:rPr>
            <a:t>Практический</a:t>
          </a:r>
          <a:endParaRPr lang="ru-RU" sz="1400" b="1" i="1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solidFill>
                <a:schemeClr val="bg1">
                  <a:lumMod val="25000"/>
                </a:schemeClr>
              </a:solidFill>
            </a:rPr>
            <a:t>Написание бота;</a:t>
          </a:r>
          <a:endParaRPr lang="ru-RU" sz="14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solidFill>
                <a:schemeClr val="bg1">
                  <a:lumMod val="25000"/>
                </a:schemeClr>
              </a:solidFill>
            </a:rPr>
            <a:t>Настройка бота;</a:t>
          </a:r>
          <a:endParaRPr lang="ru-RU" sz="14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solidFill>
                <a:schemeClr val="bg1">
                  <a:lumMod val="25000"/>
                </a:schemeClr>
              </a:solidFill>
            </a:rPr>
            <a:t>Раскрутка;</a:t>
          </a:r>
          <a:endParaRPr lang="ru-RU" sz="14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400" kern="1200" dirty="0" smtClean="0">
              <a:solidFill>
                <a:schemeClr val="bg1">
                  <a:lumMod val="25000"/>
                </a:schemeClr>
              </a:solidFill>
            </a:rPr>
            <a:t>Дальнейшее совершенствование</a:t>
          </a:r>
          <a:endParaRPr lang="ru-RU" sz="1400" kern="1200" dirty="0">
            <a:solidFill>
              <a:schemeClr val="bg1">
                <a:lumMod val="25000"/>
              </a:schemeClr>
            </a:solidFill>
          </a:endParaRPr>
        </a:p>
      </dsp:txBody>
      <dsp:txXfrm rot="5400000">
        <a:off x="4293936" y="649295"/>
        <a:ext cx="1988917" cy="1947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0C773-9103-49D0-840B-769F1AFB5CCC}">
      <dsp:nvSpPr>
        <dsp:cNvPr id="0" name=""/>
        <dsp:cNvSpPr/>
      </dsp:nvSpPr>
      <dsp:spPr>
        <a:xfrm rot="5400000">
          <a:off x="3403419" y="-1471138"/>
          <a:ext cx="989672" cy="39319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solidFill>
                <a:schemeClr val="bg1">
                  <a:lumMod val="25000"/>
                </a:schemeClr>
              </a:solidFill>
            </a:rPr>
            <a:t>Регистрация чат-бота</a:t>
          </a:r>
          <a:endParaRPr lang="ru-RU" sz="1600" kern="1200" dirty="0">
            <a:solidFill>
              <a:schemeClr val="bg1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>
              <a:solidFill>
                <a:schemeClr val="bg1">
                  <a:lumMod val="25000"/>
                </a:schemeClr>
              </a:solidFill>
            </a:rPr>
            <a:t>Получение </a:t>
          </a:r>
          <a:r>
            <a:rPr lang="en-US" sz="1600" kern="1200" dirty="0" smtClean="0">
              <a:solidFill>
                <a:schemeClr val="bg1">
                  <a:lumMod val="25000"/>
                </a:schemeClr>
              </a:solidFill>
            </a:rPr>
            <a:t>id</a:t>
          </a:r>
          <a:r>
            <a:rPr lang="ru-RU" sz="1600" kern="1200" dirty="0" smtClean="0">
              <a:solidFill>
                <a:schemeClr val="bg1">
                  <a:lumMod val="25000"/>
                </a:schemeClr>
              </a:solidFill>
            </a:rPr>
            <a:t> бота и токена</a:t>
          </a:r>
          <a:endParaRPr lang="ru-RU" sz="1600" kern="1200" dirty="0">
            <a:solidFill>
              <a:schemeClr val="bg1">
                <a:lumMod val="25000"/>
              </a:schemeClr>
            </a:solidFill>
          </a:endParaRPr>
        </a:p>
      </dsp:txBody>
      <dsp:txXfrm rot="-5400000">
        <a:off x="1932281" y="48312"/>
        <a:ext cx="3883636" cy="893048"/>
      </dsp:txXfrm>
    </dsp:sp>
    <dsp:sp modelId="{D3EE0C56-6669-436B-9AFD-3B0A906D282D}">
      <dsp:nvSpPr>
        <dsp:cNvPr id="0" name=""/>
        <dsp:cNvSpPr/>
      </dsp:nvSpPr>
      <dsp:spPr>
        <a:xfrm>
          <a:off x="222952" y="38879"/>
          <a:ext cx="1765816" cy="914234"/>
        </a:xfrm>
        <a:prstGeom prst="roundRect">
          <a:avLst/>
        </a:prstGeom>
        <a:solidFill>
          <a:srgbClr val="FF7C8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smtClean="0">
              <a:solidFill>
                <a:schemeClr val="bg1">
                  <a:lumMod val="25000"/>
                </a:schemeClr>
              </a:solidFill>
            </a:rPr>
            <a:t>1</a:t>
          </a:r>
          <a:endParaRPr lang="ru-RU" sz="4500" kern="1200" dirty="0">
            <a:solidFill>
              <a:schemeClr val="bg1">
                <a:lumMod val="25000"/>
              </a:schemeClr>
            </a:solidFill>
          </a:endParaRPr>
        </a:p>
      </dsp:txBody>
      <dsp:txXfrm>
        <a:off x="267581" y="83508"/>
        <a:ext cx="1676558" cy="824976"/>
      </dsp:txXfrm>
    </dsp:sp>
    <dsp:sp modelId="{0E313EEB-A35A-4A73-854B-D7D0296640DE}">
      <dsp:nvSpPr>
        <dsp:cNvPr id="0" name=""/>
        <dsp:cNvSpPr/>
      </dsp:nvSpPr>
      <dsp:spPr>
        <a:xfrm rot="5400000">
          <a:off x="3016560" y="-392493"/>
          <a:ext cx="1167734" cy="42281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bg1">
                  <a:lumMod val="25000"/>
                </a:schemeClr>
              </a:solidFill>
            </a:rPr>
            <a:t>Настройка чат-бота</a:t>
          </a:r>
          <a:endParaRPr lang="ru-RU" sz="15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bg1">
                  <a:lumMod val="25000"/>
                </a:schemeClr>
              </a:solidFill>
            </a:rPr>
            <a:t>Загрузка аватарки, описания</a:t>
          </a:r>
          <a:endParaRPr lang="ru-RU" sz="15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bg1">
                  <a:lumMod val="25000"/>
                </a:schemeClr>
              </a:solidFill>
            </a:rPr>
            <a:t>Добавление перечня команд и загрузка ответа на нее</a:t>
          </a:r>
          <a:endParaRPr lang="ru-RU" sz="1500" kern="1200" dirty="0">
            <a:solidFill>
              <a:schemeClr val="bg1">
                <a:lumMod val="2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>
              <a:solidFill>
                <a:schemeClr val="bg1">
                  <a:lumMod val="25000"/>
                </a:schemeClr>
              </a:solidFill>
            </a:rPr>
            <a:t>Создание видимости команд</a:t>
          </a:r>
          <a:endParaRPr lang="ru-RU" sz="1500" kern="1200" dirty="0">
            <a:solidFill>
              <a:schemeClr val="bg1">
                <a:lumMod val="25000"/>
              </a:schemeClr>
            </a:solidFill>
          </a:endParaRPr>
        </a:p>
      </dsp:txBody>
      <dsp:txXfrm rot="-5400000">
        <a:off x="1486376" y="1194695"/>
        <a:ext cx="4171099" cy="1053726"/>
      </dsp:txXfrm>
    </dsp:sp>
    <dsp:sp modelId="{96873C39-663A-4F72-84F6-DE08F0E73BDD}">
      <dsp:nvSpPr>
        <dsp:cNvPr id="0" name=""/>
        <dsp:cNvSpPr/>
      </dsp:nvSpPr>
      <dsp:spPr>
        <a:xfrm>
          <a:off x="74324" y="1234061"/>
          <a:ext cx="1468538" cy="888589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smtClean="0">
              <a:solidFill>
                <a:schemeClr val="bg1">
                  <a:lumMod val="25000"/>
                </a:schemeClr>
              </a:solidFill>
            </a:rPr>
            <a:t>2</a:t>
          </a:r>
          <a:endParaRPr lang="ru-RU" sz="4500" kern="1200" dirty="0">
            <a:solidFill>
              <a:schemeClr val="bg1">
                <a:lumMod val="25000"/>
              </a:schemeClr>
            </a:solidFill>
          </a:endParaRPr>
        </a:p>
      </dsp:txBody>
      <dsp:txXfrm>
        <a:off x="117701" y="1277438"/>
        <a:ext cx="1381784" cy="801835"/>
      </dsp:txXfrm>
    </dsp:sp>
    <dsp:sp modelId="{001FDA35-BC14-4467-BB1D-994B6612718F}">
      <dsp:nvSpPr>
        <dsp:cNvPr id="0" name=""/>
        <dsp:cNvSpPr/>
      </dsp:nvSpPr>
      <dsp:spPr>
        <a:xfrm rot="5400000">
          <a:off x="3554025" y="907462"/>
          <a:ext cx="688505" cy="37833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 smtClean="0">
              <a:solidFill>
                <a:schemeClr val="bg1">
                  <a:lumMod val="25000"/>
                </a:schemeClr>
              </a:solidFill>
            </a:rPr>
            <a:t>Тестирование чат-бота</a:t>
          </a:r>
          <a:endParaRPr lang="ru-RU" sz="1800" kern="1200" dirty="0">
            <a:solidFill>
              <a:schemeClr val="bg1">
                <a:lumMod val="25000"/>
              </a:schemeClr>
            </a:solidFill>
          </a:endParaRPr>
        </a:p>
      </dsp:txBody>
      <dsp:txXfrm rot="-5400000">
        <a:off x="2006617" y="2488480"/>
        <a:ext cx="3749711" cy="621285"/>
      </dsp:txXfrm>
    </dsp:sp>
    <dsp:sp modelId="{D523721D-84A0-490D-85CA-0ACFD84A9F6D}">
      <dsp:nvSpPr>
        <dsp:cNvPr id="0" name=""/>
        <dsp:cNvSpPr/>
      </dsp:nvSpPr>
      <dsp:spPr>
        <a:xfrm>
          <a:off x="222952" y="2275373"/>
          <a:ext cx="1801491" cy="859938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smtClean="0">
              <a:solidFill>
                <a:schemeClr val="bg1">
                  <a:lumMod val="25000"/>
                </a:schemeClr>
              </a:solidFill>
            </a:rPr>
            <a:t>3</a:t>
          </a:r>
          <a:endParaRPr lang="ru-RU" sz="4500" kern="1200" dirty="0">
            <a:solidFill>
              <a:schemeClr val="bg1">
                <a:lumMod val="25000"/>
              </a:schemeClr>
            </a:solidFill>
          </a:endParaRPr>
        </a:p>
      </dsp:txBody>
      <dsp:txXfrm>
        <a:off x="264931" y="2317352"/>
        <a:ext cx="1717533" cy="775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AdEwAAKBAAABAAAAAmAAAACAAAAD0gAAAAAAAA"/>
              </a:ext>
            </a:extLst>
          </p:cNvSpPr>
          <p:nvPr>
            <p:ph idx="6"/>
          </p:nvPr>
        </p:nvSpPr>
        <p:spPr>
          <a:xfrm>
            <a:off x="457200" y="120332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GcHAAA6JAAAKBAAABAAAAAmAAAACAAAAD0gAAAAAAAA"/>
              </a:ext>
            </a:extLst>
          </p:cNvSpPr>
          <p:nvPr>
            <p:ph idx="5"/>
          </p:nvPr>
        </p:nvSpPr>
        <p:spPr>
          <a:xfrm>
            <a:off x="323977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GcHAABYNQAAKBAAABAAAAAmAAAACAAAAD0gAAAAAAAA"/>
              </a:ext>
            </a:extLst>
          </p:cNvSpPr>
          <p:nvPr>
            <p:ph idx="4"/>
          </p:nvPr>
        </p:nvSpPr>
        <p:spPr>
          <a:xfrm>
            <a:off x="602234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AdEwAAvhkAABAAAAAmAAAACAAAAD0gAAAAAAAA"/>
              </a:ext>
            </a:extLst>
          </p:cNvSpPr>
          <p:nvPr>
            <p:ph idx="3"/>
          </p:nvPr>
        </p:nvSpPr>
        <p:spPr>
          <a:xfrm>
            <a:off x="457200" y="276161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P0QAAA6JAAAvhkAABAAAAAmAAAACAAAAD0gAAAAAAAA"/>
              </a:ext>
            </a:extLst>
          </p:cNvSpPr>
          <p:nvPr>
            <p:ph idx="2"/>
          </p:nvPr>
        </p:nvSpPr>
        <p:spPr>
          <a:xfrm>
            <a:off x="323977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P0QAABYNQAAvhkAABAAAAAmAAAACAAAAD0gAAAAAAAA"/>
              </a:ext>
            </a:extLst>
          </p:cNvSpPr>
          <p:nvPr>
            <p:ph idx="1"/>
          </p:nvPr>
        </p:nvSpPr>
        <p:spPr>
          <a:xfrm>
            <a:off x="602234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1203325"/>
            <a:ext cx="822896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wg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205105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1203325"/>
            <a:ext cx="822896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AdEwAAKBAAABAAAAAmAAAACAAAAD0gAAAAAAAA"/>
              </a:ext>
            </a:extLst>
          </p:cNvSpPr>
          <p:nvPr>
            <p:ph idx="6"/>
          </p:nvPr>
        </p:nvSpPr>
        <p:spPr>
          <a:xfrm>
            <a:off x="457200" y="120332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GcHAAA6JAAAKBAAABAAAAAmAAAACAAAAD0gAAAAAAAA"/>
              </a:ext>
            </a:extLst>
          </p:cNvSpPr>
          <p:nvPr>
            <p:ph idx="5"/>
          </p:nvPr>
        </p:nvSpPr>
        <p:spPr>
          <a:xfrm>
            <a:off x="323977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GcHAABYNQAAKBAAABAAAAAmAAAACAAAAD0gAAAAAAAA"/>
              </a:ext>
            </a:extLst>
          </p:cNvSpPr>
          <p:nvPr>
            <p:ph idx="4"/>
          </p:nvPr>
        </p:nvSpPr>
        <p:spPr>
          <a:xfrm>
            <a:off x="602234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AdEwAAvhkAABAAAAAmAAAACAAAAD0gAAAAAAAA"/>
              </a:ext>
            </a:extLst>
          </p:cNvSpPr>
          <p:nvPr>
            <p:ph idx="3"/>
          </p:nvPr>
        </p:nvSpPr>
        <p:spPr>
          <a:xfrm>
            <a:off x="457200" y="276161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P0QAAA6JAAAvhkAABAAAAAmAAAACAAAAD0gAAAAAAAA"/>
              </a:ext>
            </a:extLst>
          </p:cNvSpPr>
          <p:nvPr>
            <p:ph idx="2"/>
          </p:nvPr>
        </p:nvSpPr>
        <p:spPr>
          <a:xfrm>
            <a:off x="323977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P0QAABYNQAAvhkAABAAAAAmAAAACAAAAD0gAAAAAAAA"/>
              </a:ext>
            </a:extLst>
          </p:cNvSpPr>
          <p:nvPr>
            <p:ph idx="1"/>
          </p:nvPr>
        </p:nvSpPr>
        <p:spPr>
          <a:xfrm>
            <a:off x="602234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1203325"/>
            <a:ext cx="822896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wg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wg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205105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3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3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AdEwAAKBAAABAAAAAmAAAACAAAAD0gAAAAAAAA"/>
              </a:ext>
            </a:extLst>
          </p:cNvSpPr>
          <p:nvPr>
            <p:ph idx="6"/>
          </p:nvPr>
        </p:nvSpPr>
        <p:spPr>
          <a:xfrm>
            <a:off x="457200" y="120332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GcHAAA6JAAAKBAAABAAAAAmAAAACAAAAD0gAAAAAAAA"/>
              </a:ext>
            </a:extLst>
          </p:cNvSpPr>
          <p:nvPr>
            <p:ph idx="5"/>
          </p:nvPr>
        </p:nvSpPr>
        <p:spPr>
          <a:xfrm>
            <a:off x="323977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GcHAABYNQAAKBAAABAAAAAmAAAACAAAAD0gAAAAAAAA"/>
              </a:ext>
            </a:extLst>
          </p:cNvSpPr>
          <p:nvPr>
            <p:ph idx="4"/>
          </p:nvPr>
        </p:nvSpPr>
        <p:spPr>
          <a:xfrm>
            <a:off x="602234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Eqt5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AdEwAAvhkAABAAAAAmAAAACAAAAD0gAAAAAAAA"/>
              </a:ext>
            </a:extLst>
          </p:cNvSpPr>
          <p:nvPr>
            <p:ph idx="3"/>
          </p:nvPr>
        </p:nvSpPr>
        <p:spPr>
          <a:xfrm>
            <a:off x="457200" y="276161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P0QAAA6JAAAvhkAABAAAAAmAAAACAAAAD0gAAAAAAAA"/>
              </a:ext>
            </a:extLst>
          </p:cNvSpPr>
          <p:nvPr>
            <p:ph idx="2"/>
          </p:nvPr>
        </p:nvSpPr>
        <p:spPr>
          <a:xfrm>
            <a:off x="323977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P0QAABYNQAAvhkAABAAAAAmAAAACAAAAD0gAAAAAAAA"/>
              </a:ext>
            </a:extLst>
          </p:cNvSpPr>
          <p:nvPr>
            <p:ph idx="1"/>
          </p:nvPr>
        </p:nvSpPr>
        <p:spPr>
          <a:xfrm>
            <a:off x="602234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</p:spTree>
  </p:cSld>
  <p:clrMapOvr>
    <a:masterClrMapping/>
  </p:clrMapOvr>
</p:sldLayout>
</file>

<file path=ppt/slideLayouts/slideLayout3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1203325"/>
            <a:ext cx="822896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C0tL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wg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Q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4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205105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H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G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Kw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H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L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4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AdEwAAKBAAABAAAAAmAAAACAAAAD0gAAAAAAAA"/>
              </a:ext>
            </a:extLst>
          </p:cNvSpPr>
          <p:nvPr>
            <p:ph idx="6"/>
          </p:nvPr>
        </p:nvSpPr>
        <p:spPr>
          <a:xfrm>
            <a:off x="457200" y="120332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GcHAAA6JAAAKBAAABAAAAAmAAAACAAAAD0gAAAAAAAA"/>
              </a:ext>
            </a:extLst>
          </p:cNvSpPr>
          <p:nvPr>
            <p:ph idx="5"/>
          </p:nvPr>
        </p:nvSpPr>
        <p:spPr>
          <a:xfrm>
            <a:off x="323977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GcHAABYNQAAKBAAABAAAAAmAAAACAAAAD0gAAAAAAAA"/>
              </a:ext>
            </a:extLst>
          </p:cNvSpPr>
          <p:nvPr>
            <p:ph idx="4"/>
          </p:nvPr>
        </p:nvSpPr>
        <p:spPr>
          <a:xfrm>
            <a:off x="602234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AdEwAAvhkAABAAAAAmAAAACAAAAD0gAAAAAAAA"/>
              </a:ext>
            </a:extLst>
          </p:cNvSpPr>
          <p:nvPr>
            <p:ph idx="3"/>
          </p:nvPr>
        </p:nvSpPr>
        <p:spPr>
          <a:xfrm>
            <a:off x="457200" y="276161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P0QAAA6JAAAvhkAABAAAAAmAAAACAAAAD0gAAAAAAAA"/>
              </a:ext>
            </a:extLst>
          </p:cNvSpPr>
          <p:nvPr>
            <p:ph idx="2"/>
          </p:nvPr>
        </p:nvSpPr>
        <p:spPr>
          <a:xfrm>
            <a:off x="323977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P0QAABYNQAAvhkAABAAAAAmAAAACAAAAD0gAAAAAAAA"/>
              </a:ext>
            </a:extLst>
          </p:cNvSpPr>
          <p:nvPr>
            <p:ph idx="1"/>
          </p:nvPr>
        </p:nvSpPr>
        <p:spPr>
          <a:xfrm>
            <a:off x="602234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</p:spTree>
  </p:cSld>
  <p:clrMapOvr>
    <a:masterClrMapping/>
  </p:clrMapOvr>
</p:sldLayout>
</file>

<file path=ppt/slideLayouts/slideLayout4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5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L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1203325"/>
            <a:ext cx="8228965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5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M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wgAAAAAAAA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5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H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I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5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5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205105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5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H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5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I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5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H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5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I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5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L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L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wRkAABAgAAAmAAAACAAAAL0gAAAAAAAA"/>
              </a:ext>
            </a:extLst>
          </p:cNvSpPr>
          <p:nvPr>
            <p:ph type="subTitle" idx="1"/>
          </p:nvPr>
        </p:nvSpPr>
        <p:spPr>
          <a:xfrm>
            <a:off x="457200" y="205105"/>
            <a:ext cx="8228965" cy="398145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6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AdEwAAKBAAABAAAAAmAAAACAAAAD0gAAAAAAAA"/>
              </a:ext>
            </a:extLst>
          </p:cNvSpPr>
          <p:nvPr>
            <p:ph idx="6"/>
          </p:nvPr>
        </p:nvSpPr>
        <p:spPr>
          <a:xfrm>
            <a:off x="457200" y="120332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GcHAAA6JAAAKBAAABAAAAAmAAAACAAAAD0gAAAAAAAA"/>
              </a:ext>
            </a:extLst>
          </p:cNvSpPr>
          <p:nvPr>
            <p:ph idx="5"/>
          </p:nvPr>
        </p:nvSpPr>
        <p:spPr>
          <a:xfrm>
            <a:off x="323977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GcHAABYNQAAKBAAABAAAAAmAAAACAAAAD0gAAAAAAAA"/>
              </a:ext>
            </a:extLst>
          </p:cNvSpPr>
          <p:nvPr>
            <p:ph idx="4"/>
          </p:nvPr>
        </p:nvSpPr>
        <p:spPr>
          <a:xfrm>
            <a:off x="602234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AdEwAAvhkAABAAAAAmAAAACAAAAD0gAAAAAAAA"/>
              </a:ext>
            </a:extLst>
          </p:cNvSpPr>
          <p:nvPr>
            <p:ph idx="3"/>
          </p:nvPr>
        </p:nvSpPr>
        <p:spPr>
          <a:xfrm>
            <a:off x="457200" y="2761615"/>
            <a:ext cx="264985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7hMAAP0QAAA6JAAAvhkAABAAAAAmAAAACAAAAD0gAAAAAAAA"/>
              </a:ext>
            </a:extLst>
          </p:cNvSpPr>
          <p:nvPr>
            <p:ph idx="2"/>
          </p:nvPr>
        </p:nvSpPr>
        <p:spPr>
          <a:xfrm>
            <a:off x="323977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DCUAAP0QAABYNQAAvhkAABAAAAAmAAAACAAAAD0gAAAAAAAA"/>
              </a:ext>
            </a:extLst>
          </p:cNvSpPr>
          <p:nvPr>
            <p:ph idx="1"/>
          </p:nvPr>
        </p:nvSpPr>
        <p:spPr>
          <a:xfrm>
            <a:off x="602234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sz="880" cap="none"/>
            </a:pPr>
            <a:endParaRPr sz="1570" cap="none"/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wRk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CEGw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wRk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P0QAAB1NQAAvhkAABAAAAAmAAAACAAAAD0gAAAAAAAA"/>
              </a:ext>
            </a:extLst>
          </p:cNvSpPr>
          <p:nvPr>
            <p:ph idx="1"/>
          </p:nvPr>
        </p:nvSpPr>
        <p:spPr>
          <a:xfrm>
            <a:off x="4674235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A8AAABvNQAAwAcAABAgAAAmAAAACAAAAD0gAAAAAAAA"/>
              </a:ext>
            </a:extLst>
          </p:cNvSpPr>
          <p:nvPr>
            <p:ph type="title"/>
          </p:nvPr>
        </p:nvSpPr>
        <p:spPr>
          <a:xfrm>
            <a:off x="457200" y="9525"/>
            <a:ext cx="8228965" cy="12503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H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CEGwAAKBAAABAAAAAmAAAACAAAAD0gAAAAAAAA"/>
              </a:ext>
            </a:extLst>
          </p:cNvSpPr>
          <p:nvPr>
            <p:ph idx="1"/>
          </p:nvPr>
        </p:nvSpPr>
        <p:spPr>
          <a:xfrm>
            <a:off x="4572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RwAAGcHAAB1NQAAKBAAABAAAAAmAAAACAAAAD0gAAAAAAAA"/>
              </a:ext>
            </a:extLst>
          </p:cNvSpPr>
          <p:nvPr>
            <p:ph idx="1"/>
          </p:nvPr>
        </p:nvSpPr>
        <p:spPr>
          <a:xfrm>
            <a:off x="4674235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P0QAABvNQAAvhkAABAAAAAmAAAACAAAAD0gAAAAAAAA"/>
              </a:ext>
            </a:extLst>
          </p:cNvSpPr>
          <p:nvPr>
            <p:ph idx="1"/>
          </p:nvPr>
        </p:nvSpPr>
        <p:spPr>
          <a:xfrm>
            <a:off x="457200" y="2761615"/>
            <a:ext cx="822896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/Relationships>
</file>

<file path=ppt/slideMasters/_rels/slideMaster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rgAAAA0AAAAAkAAAAEgAAACQAAAASAAAAAAAAAAAAAAAAAAAAAEAAABQAAAARJvsenp2yT8AAAAAAADgPwAAAAAAAOA/AAAAAAAA4D8AAAAAAADgPwAAAAAAAOA/AAAAAAAA4D8AAAAAAADgPwAAAAAAAOA/AAAAAAAA4D8CAAAAjAAAAAEAAAADAAAA0UnOAEMwnwAAAAAAAAAAAAAAAAAAAAAAAAAAAAAAAAAAAAAAeAAAAAEAAABAAAAAYwAAAGQAAAA7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AAAAAKodAADrCQAAox8AABAAAAAmAAAACAAAAP//////////"/>
              </a:ext>
            </a:extLst>
          </p:cNvSpPr>
          <p:nvPr/>
        </p:nvSpPr>
        <p:spPr>
          <a:xfrm>
            <a:off x="0" y="4822190"/>
            <a:ext cx="1612265" cy="320675"/>
          </a:xfrm>
          <a:prstGeom prst="round1Rect">
            <a:avLst>
              <a:gd name="adj" fmla="val 50008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2700000" scaled="0"/>
            <a:tileRect/>
          </a:gra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="smNativeData" val="SMDATA_15_37BZZRMAAAAlAAAArgAAAA0AAAAAkAAAAEgAAACQAAAASAAAAAAAAAAAAAAAAAAAAAEAAABQAAAA+TJXsd2+vD8AAAAAAADgPwAAAAAAAOA/AAAAAAAA4D8AAAAAAADgPwAAAAAAAOA/AAAAAAAA4D8AAAAAAADgPwAAAAAAAOA/AAAAAAAA4D8CAAAAjAAAAAEAAAADAAAA0UnOAEMwnwAAAAAAAAAAAAAAAAAAAAAAAAAAAAAAAAAAAAAAeAAAAAEAAABAAAAAnf///5z///+H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rSYAAAAAAABAOAAA+QEAABAAAAAmAAAACAAAAP//////////"/>
              </a:ext>
            </a:extLst>
          </p:cNvSpPr>
          <p:nvPr/>
        </p:nvSpPr>
        <p:spPr>
          <a:xfrm rot="10800000">
            <a:off x="6287135" y="0"/>
            <a:ext cx="2856865" cy="320675"/>
          </a:xfrm>
          <a:prstGeom prst="round1Rect">
            <a:avLst>
              <a:gd name="adj" fmla="val 50018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13500000" scaled="0"/>
            <a:tileRect/>
          </a:gradFill>
          <a:ln>
            <a:noFill/>
          </a:ln>
          <a:effectLst/>
        </p:spPr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wQAAJcSAABKEgAA3xcAABAgAAAmAAAACAAAAL0vAAD/HwAA"/>
              </a:ext>
            </a:extLst>
          </p:cNvSpPr>
          <p:nvPr>
            <p:ph type="title"/>
          </p:nvPr>
        </p:nvSpPr>
        <p:spPr>
          <a:xfrm>
            <a:off x="713105" y="3021965"/>
            <a:ext cx="2259965" cy="8585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/>
            <a:r>
              <a:t>Для правки текста заглавия щёлкните мышью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0vAAD/HwAA"/>
              </a:ext>
            </a:extLst>
          </p:cNvSpPr>
          <p:nvPr>
            <p:ph type="body"/>
          </p:nvPr>
        </p:nvSpPr>
        <p:spPr>
          <a:xfrm>
            <a:off x="457200" y="1203325"/>
            <a:ext cx="8228965" cy="29832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2"/>
              <a:buChar char="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>
                <a:srgbClr val="000000"/>
              </a:buClr>
              <a:buSzPts val="1080"/>
              <a:buFont typeface="Wingdings" pitchFamily="0" charset="2"/>
              <a:buChar char="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2"/>
              <a:buChar char="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rgAAAA0AAAAAkAAAAEgAAACQAAAASAAAAAAAAAAAAAAAAAAAAAEAAABQAAAA+TJXsd2+vD8AAAAAAADgPwAAAAAAAOA/AAAAAAAA4D8AAAAAAADgPwAAAAAAAOA/AAAAAAAA4D8AAAAAAADgPwAAAAAAAOA/AAAAAAAA4D8CAAAAjAAAAAEAAAADAAAA0UnOAEMwnwAAAAAAAAAAAAAAAAAAAAAAAAAAAAAAAAAAAAAAeAAAAAEAAABAAAAAYwAAAGQAAAA6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qyYAAKodAAA+OAAAox8AABAAAAAmAAAACAAAAP//////////"/>
              </a:ext>
            </a:extLst>
          </p:cNvSpPr>
          <p:nvPr/>
        </p:nvSpPr>
        <p:spPr>
          <a:xfrm flipH="1">
            <a:off x="6285865" y="4822190"/>
            <a:ext cx="2856865" cy="320675"/>
          </a:xfrm>
          <a:prstGeom prst="round1Rect">
            <a:avLst>
              <a:gd name="adj" fmla="val 50018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2760000" scaled="0"/>
            <a:tileRect/>
          </a:gra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N/v//yb6//+ODQAAfAwAABAAAAAmAAAACAAAAP//////////"/>
              </a:ext>
            </a:extLst>
          </p:cNvSpPr>
          <p:nvPr/>
        </p:nvSpPr>
        <p:spPr>
          <a:xfrm>
            <a:off x="-777875" y="-951230"/>
            <a:ext cx="2981325" cy="298069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G/7//8YIAABFBwAA8BEAABAAAAAmAAAACAAAAP//////////"/>
              </a:ext>
            </a:extLst>
          </p:cNvSpPr>
          <p:nvPr/>
        </p:nvSpPr>
        <p:spPr>
          <a:xfrm>
            <a:off x="-307975" y="1426210"/>
            <a:ext cx="1489710" cy="14897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G1lZ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iwYAABAAAAAmAAAACAAAAL0vAAD//8EB"/>
              </a:ext>
            </a:extLst>
          </p:cNvSpPr>
          <p:nvPr>
            <p:ph type="title"/>
          </p:nvPr>
        </p:nvSpPr>
        <p:spPr>
          <a:xfrm>
            <a:off x="457200" y="205105"/>
            <a:ext cx="8228965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  <a:r>
              <a:t>Для правки текста заглавия щёлкните мышью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0vAAD//8EB"/>
              </a:ext>
            </a:extLst>
          </p:cNvSpPr>
          <p:nvPr>
            <p:ph type="body"/>
          </p:nvPr>
        </p:nvSpPr>
        <p:spPr>
          <a:xfrm>
            <a:off x="457200" y="1203325"/>
            <a:ext cx="8228965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2"/>
              <a:buChar char="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>
                <a:srgbClr val="000000"/>
              </a:buClr>
              <a:buSzPts val="1080"/>
              <a:buFont typeface="Wingdings" pitchFamily="0" charset="2"/>
              <a:buChar char="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2"/>
              <a:buChar char="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3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rgAAAA0AAAAAkAAAAEgAAACQAAAASAAAAAAAAAAAAAAAAAAAAAEAAABQAAAAA6q1zfC9vD8AAAAAAADgPwAAAAAAAOA/AAAAAAAA4D8AAAAAAADgPwAAAAAAAOA/AAAAAAAA4D8AAAAAAADgPwAAAAAAAOA/AAAAAAAA4D8CAAAAjAAAAAEAAAADAAAA0UnOAEMwnwAAAAAAAAAAAAAAAAAAAAAAAAAAAAAAAAAAAAAAeAAAAAEAAABAAAAAYwAAAGQAAAA7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AAAAAKodAACTEQAAox8AABAAAAAmAAAACAAAAP//////////"/>
              </a:ext>
            </a:extLst>
          </p:cNvSpPr>
          <p:nvPr/>
        </p:nvSpPr>
        <p:spPr>
          <a:xfrm>
            <a:off x="0" y="4822190"/>
            <a:ext cx="2856865" cy="320675"/>
          </a:xfrm>
          <a:prstGeom prst="round1Rect">
            <a:avLst>
              <a:gd name="adj" fmla="val 50012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2700000" scaled="0"/>
            <a:tileRect/>
          </a:gradFill>
          <a:ln>
            <a:noFill/>
          </a:ln>
          <a:effectLst/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iwYAABAAAAAmAAAACAAAAL0vAAD/HwAA"/>
              </a:ext>
            </a:extLst>
          </p:cNvSpPr>
          <p:nvPr>
            <p:ph type="title"/>
          </p:nvPr>
        </p:nvSpPr>
        <p:spPr>
          <a:xfrm>
            <a:off x="457200" y="205105"/>
            <a:ext cx="8228965" cy="8585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  <a:r>
              <a:t>Для правки текста заглавия щёлкните мышью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G1lZ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0vAAD/HwAA"/>
              </a:ext>
            </a:extLst>
          </p:cNvSpPr>
          <p:nvPr>
            <p:ph type="body"/>
          </p:nvPr>
        </p:nvSpPr>
        <p:spPr>
          <a:xfrm>
            <a:off x="457200" y="1203325"/>
            <a:ext cx="8228965" cy="29832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2"/>
              <a:buChar char="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>
                <a:srgbClr val="000000"/>
              </a:buClr>
              <a:buSzPts val="1080"/>
              <a:buFont typeface="Wingdings" pitchFamily="0" charset="2"/>
              <a:buChar char="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2"/>
              <a:buChar char="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4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rgAAAA0AAAAAkAAAAEgAAACQAAAASAAAAAAAAAAAAAAAAAAAAAEAAABQAAAAA6q1zfC9vD8AAAAAAADgPwAAAAAAAOA/AAAAAAAA4D8AAAAAAADgPwAAAAAAAOA/AAAAAAAA4D8AAAAAAADgPwAAAAAAAOA/AAAAAAAA4D8CAAAAjAAAAAEAAAADAAAA0UnOAEMwnwAAAAAAAAAAAAAAAAAAAAAAAAAAAAAAAAAAAAAAeAAAAAEAAABAAAAAnf///5z///+G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AAAAAAEAAACTEQAA+gEAABAAAAAmAAAACAAAAP//////////"/>
              </a:ext>
            </a:extLst>
          </p:cNvSpPr>
          <p:nvPr/>
        </p:nvSpPr>
        <p:spPr>
          <a:xfrm rot="10800000" flipH="1">
            <a:off x="0" y="635"/>
            <a:ext cx="2856865" cy="320675"/>
          </a:xfrm>
          <a:prstGeom prst="round1Rect">
            <a:avLst>
              <a:gd name="adj" fmla="val 50012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13560000" scaled="0"/>
            <a:tileRect/>
          </a:gra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="smNativeData" val="SMDATA_15_37BZZRMAAAAlAAAArgAAAA0AAAAAkAAAAEgAAACQAAAASAAAAAAAAAAAAAAAAAAAAAEAAABQAAAARJvsenp2yT8AAAAAAADgPwAAAAAAAOA/AAAAAAAA4D8AAAAAAADgPwAAAAAAAOA/AAAAAAAA4D8AAAAAAADgPwAAAAAAAOA/AAAAAAAA4D8CAAAAjAAAAAEAAAADAAAA0UnOAEMwnwAAAAAAAAAAAAAAAAAAAAAAAAAAAAAAAAAAAAAAeAAAAAEAAABAAAAAYwAAAGQAAAA6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Ui4AAKodAAA+OAAAox8AABAAAAAmAAAACAAAAP//////////"/>
              </a:ext>
            </a:extLst>
          </p:cNvSpPr>
          <p:nvPr/>
        </p:nvSpPr>
        <p:spPr>
          <a:xfrm flipH="1">
            <a:off x="7529830" y="4822190"/>
            <a:ext cx="1612900" cy="320675"/>
          </a:xfrm>
          <a:prstGeom prst="round1Rect">
            <a:avLst>
              <a:gd name="adj" fmla="val 50027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2760000" scaled="0"/>
            <a:tileRect/>
          </a:gradFill>
          <a:ln>
            <a:noFill/>
          </a:ln>
          <a:effectLst/>
        </p:spPr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EMBAABvNQAAiwYAABAAAAAmAAAACAAAAL0vAAD/HwAA"/>
              </a:ext>
            </a:extLst>
          </p:cNvSpPr>
          <p:nvPr>
            <p:ph type="title"/>
          </p:nvPr>
        </p:nvSpPr>
        <p:spPr>
          <a:xfrm>
            <a:off x="457200" y="205105"/>
            <a:ext cx="8228965" cy="8585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  <a:r>
              <a:t>Для правки текста заглавия щёлкните мышью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0vAAD/HwAA"/>
              </a:ext>
            </a:extLst>
          </p:cNvSpPr>
          <p:nvPr>
            <p:ph type="body"/>
          </p:nvPr>
        </p:nvSpPr>
        <p:spPr>
          <a:xfrm>
            <a:off x="457200" y="1203325"/>
            <a:ext cx="8228965" cy="29832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2"/>
              <a:buChar char="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>
                <a:srgbClr val="000000"/>
              </a:buClr>
              <a:buSzPts val="1080"/>
              <a:buFont typeface="Wingdings" pitchFamily="0" charset="2"/>
              <a:buChar char="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2"/>
              <a:buChar char="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5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rgAAAA0AAAAAkAAAAEgAAACQAAAASAAAAAAAAAAAAAAAAAAAAAEAAABQAAAARJvsenp2yT8AAAAAAADgPwAAAAAAAOA/AAAAAAAA4D8AAAAAAADgPwAAAAAAAOA/AAAAAAAA4D8AAAAAAADgPwAAAAAAAOA/AAAAAAAA4D8CAAAAjAAAAAEAAAADAAAA0UnOAEMwnwAAAAAAAAAAAAAAAAAAAAAAAAAAAAAAAAAAAAAAeAAAAAEAAABAAAAAYwAAAGQAAAA6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G1lZ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Ui4AAKodAAA+OAAAox8AABAAAAAmAAAACAAAAP//////////"/>
              </a:ext>
            </a:extLst>
          </p:cNvSpPr>
          <p:nvPr/>
        </p:nvSpPr>
        <p:spPr>
          <a:xfrm flipH="1">
            <a:off x="7529830" y="4822190"/>
            <a:ext cx="1612900" cy="320675"/>
          </a:xfrm>
          <a:prstGeom prst="round1Rect">
            <a:avLst>
              <a:gd name="adj" fmla="val 50027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2760000" scaled="0"/>
            <a:tileRect/>
          </a:grad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="smNativeData" val="SMDATA_15_37BZZRMAAAAlAAAArgAAAA0AAAAAkAAAAEgAAACQAAAASAAAAAAAAAAAAAAAAAAAAAEAAABQAAAARJvsenp2yT8AAAAAAADgPwAAAAAAAOA/AAAAAAAA4D8AAAAAAADgPwAAAAAAAOA/AAAAAAAA4D8AAAAAAADgPwAAAAAAAOA/AAAAAAAA4D8CAAAAjAAAAAEAAAADAAAA0UnOAEMwnwAAAAAAAAAAAAAAAAAAAAAAAAAAAAAAAAAAAAAAeAAAAAEAAABAAAAAnf///5z///+G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AAAAAAEAAADrCQAA+gEAABAAAAAmAAAACAAAAP//////////"/>
              </a:ext>
            </a:extLst>
          </p:cNvSpPr>
          <p:nvPr/>
        </p:nvSpPr>
        <p:spPr>
          <a:xfrm rot="10800000" flipH="1">
            <a:off x="0" y="635"/>
            <a:ext cx="1612265" cy="320675"/>
          </a:xfrm>
          <a:prstGeom prst="round1Rect">
            <a:avLst>
              <a:gd name="adj" fmla="val 50008"/>
            </a:avLst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13560000" scaled="0"/>
            <a:tileRect/>
          </a:gradFill>
          <a:ln>
            <a:noFill/>
          </a:ln>
          <a:effectLst/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N/v//zgbAABiBAAAYyQAABAAAAAmAAAACAAAAP//////////"/>
              </a:ext>
            </a:extLst>
          </p:cNvSpPr>
          <p:nvPr/>
        </p:nvSpPr>
        <p:spPr>
          <a:xfrm>
            <a:off x="-777875" y="4424680"/>
            <a:ext cx="1490345" cy="149034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37BZZRMAAAAlAAAAZAAAAE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YwQAAJcSAABKEgAA3xcAABAgAAAmAAAACAAAAL0vAAD//8EB"/>
              </a:ext>
            </a:extLst>
          </p:cNvSpPr>
          <p:nvPr>
            <p:ph type="title"/>
          </p:nvPr>
        </p:nvSpPr>
        <p:spPr>
          <a:xfrm>
            <a:off x="713105" y="3021965"/>
            <a:ext cx="2259965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/>
            <a:r>
              <a:t>Для правки текста заглавия щёлкните мышью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37BZZ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cHAABvNQAAwRkAABAAAAAmAAAACAAAAD0vAAD//8EB"/>
              </a:ext>
            </a:extLst>
          </p:cNvSpPr>
          <p:nvPr>
            <p:ph type="body"/>
          </p:nvPr>
        </p:nvSpPr>
        <p:spPr>
          <a:xfrm>
            <a:off x="457200" y="1203325"/>
            <a:ext cx="8228965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2"/>
              <a:buChar char="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>
                <a:srgbClr val="000000"/>
              </a:buClr>
              <a:buSzPts val="1080"/>
              <a:buFont typeface="Wingdings" pitchFamily="0" charset="2"/>
              <a:buChar char="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2"/>
              <a:buChar char="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5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6.jpe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3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microsoft.com/office/2007/relationships/diagramDrawing" Target="../diagrams/drawing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microsoft.com/office/2007/relationships/diagramDrawing" Target="../diagrams/drawing2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ZAAAAA0AAAAAjgAAAJAAAACOAAAAkAAAAAAAAAAC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2hYAABAKAACcNQAA4BAAABAAAAAmAAAACAAAAP//////////"/>
              </a:ext>
            </a:extLst>
          </p:cNvSpPr>
          <p:nvPr/>
        </p:nvSpPr>
        <p:spPr>
          <a:xfrm>
            <a:off x="3714750" y="1635760"/>
            <a:ext cx="4999990" cy="1107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b"/>
          <a:lstStyle/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br/>
          </a:p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lvl="1"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8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 lvl="1" algn="ctr"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Чат-бот: инструмент для привлечения студентов ПИШ </a:t>
            </a:r>
            <a:endParaRPr lang="ru-ru" sz="2800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ShcAAJQRAADxKwAAERYAABAAAAAmAAAACAAAAP//////////"/>
              </a:ext>
            </a:extLst>
          </p:cNvSpPr>
          <p:nvPr/>
        </p:nvSpPr>
        <p:spPr>
          <a:xfrm>
            <a:off x="3785870" y="2857500"/>
            <a:ext cx="3357245" cy="729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Выполнили:</a:t>
            </a:r>
            <a:endParaRPr lang="ru-ru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Голубев Вадим</a:t>
            </a:r>
            <a:endParaRPr lang="ru-ru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Миронов Савелий</a:t>
            </a:r>
            <a:endParaRPr lang="ru-ru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Кутузов Павел</a:t>
            </a:r>
            <a:endParaRPr lang="ru-ru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Тюбекин Тимофей </a:t>
            </a:r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="smNativeData" val="SMDATA_15_37BZZRMAAAAlAAAACwAAAA0AAAAAuxcAACMRAACOHwAAJBE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uxcAACMRAACOHwAAJBEAABAAAAAmAAAACAAAAP//////////"/>
              </a:ext>
            </a:extLst>
          </p:cNvSpPr>
          <p:nvPr/>
        </p:nvSpPr>
        <p:spPr>
          <a:xfrm>
            <a:off x="3857625" y="2785745"/>
            <a:ext cx="1271905" cy="635"/>
          </a:xfrm>
          <a:custGeom>
            <a:avLst/>
            <a:gdLst/>
            <a:ahLst/>
            <a:cxnLst/>
            <a:rect l="0" t="0" r="1271905" b="635"/>
            <a:pathLst>
              <a:path w="1271905" h="635">
                <a:moveTo>
                  <a:pt x="0" y="0"/>
                </a:moveTo>
                <a:lnTo>
                  <a:pt x="1271905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MNs4VE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pysAAIkXAAD9PQAA3ykAABAAAAAmAAAACAAAAP//////////"/>
              </a:ext>
            </a:extLst>
          </p:cNvSpPr>
          <p:nvPr/>
        </p:nvSpPr>
        <p:spPr>
          <a:xfrm>
            <a:off x="7096125" y="3825875"/>
            <a:ext cx="2980690" cy="298069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6" name="CustomShape 5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MNs4V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ai8AAHkTAADBMQAA0BUAABAAAAAmAAAACAAAAP//////////"/>
              </a:ext>
            </a:extLst>
          </p:cNvSpPr>
          <p:nvPr/>
        </p:nvSpPr>
        <p:spPr>
          <a:xfrm>
            <a:off x="7707630" y="3165475"/>
            <a:ext cx="380365" cy="38036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7" name="CustomShape 6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HNwU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mTQAAFISAADDPQAAfBsAABAAAAAmAAAACAAAAP//////////"/>
              </a:ext>
            </a:extLst>
          </p:cNvSpPr>
          <p:nvPr/>
        </p:nvSpPr>
        <p:spPr>
          <a:xfrm>
            <a:off x="8550275" y="2978150"/>
            <a:ext cx="1489710" cy="14897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8" name="CustomShape 7"/>
          <p:cNvSpPr>
            <a:extLst>
              <a:ext uri="smNativeData">
                <pr:smNativeData xmlns:pr="smNativeData" xmlns="smNativeData" val="SMDATA_15_37BZZRMAAAAlAAAAZQAAAA0AAAAAkAAAAEgAAACQAAAASAAAAAAAAAAAAAAAAAAAAAEAAABQAAAAhbacS3FV1T8AAAAAAADwvwAAAAAAAOA/AAAAAAAA4D8AAAAAAADgPwAAAAAAAOA/AAAAAAAA4D8AAAAAAADgPwAAAAAAAOA/AAAAAAAA4D8CAAAAjAAAAAEAAAACAAAA////AP///wgAAAAAAAAAAHNBmNvtRMdLjsuCzwBX9bMB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G91d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0UnOA8zMzADAwP8Af39/AAAAAAAAAAAAAAAAAAAAAAAAAAAAIQAAABgAAAAUAAAAr/7//3gHAAD4FQAA7BkAABAAAAAmAAAACAAAAP//////////"/>
              </a:ext>
            </a:extLst>
          </p:cNvSpPr>
          <p:nvPr/>
        </p:nvSpPr>
        <p:spPr>
          <a:xfrm>
            <a:off x="-213995" y="1214120"/>
            <a:ext cx="3785235" cy="2999740"/>
          </a:xfrm>
          <a:prstGeom prst="roundRect">
            <a:avLst>
              <a:gd name="adj" fmla="val 16667"/>
            </a:avLst>
          </a:prstGeom>
          <a:blipFill>
            <a:blip r:embed="rId2"/>
            <a:srcRect/>
            <a:stretch/>
          </a:blipFill>
          <a:ln>
            <a:noFill/>
          </a:ln>
          <a:effectLst/>
        </p:spPr>
      </p:sp>
      <p:sp>
        <p:nvSpPr>
          <p:cNvPr id="9" name="CustomShape 8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F8AY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Wfn//xf8//+mBgAAZAkAABAAAAAmAAAACAAAAP//////////"/>
              </a:ext>
            </a:extLst>
          </p:cNvSpPr>
          <p:nvPr/>
        </p:nvSpPr>
        <p:spPr>
          <a:xfrm>
            <a:off x="-1081405" y="-635635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10" name="CustomShape 9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hw4AAFIDAAByEgAAPQcAABAAAAAmAAAACAAAAP//////////"/>
              </a:ext>
            </a:extLst>
          </p:cNvSpPr>
          <p:nvPr/>
        </p:nvSpPr>
        <p:spPr>
          <a:xfrm>
            <a:off x="2361565" y="539750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11" name="CustomShape 10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chIAAKUBAAArNQAAIAcAABAAAAAmAAAACAAAAP//////////"/>
              </a:ext>
            </a:extLst>
          </p:cNvSpPr>
          <p:nvPr/>
        </p:nvSpPr>
        <p:spPr>
          <a:xfrm>
            <a:off x="2998470" y="267335"/>
            <a:ext cx="5644515" cy="8909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algn="ctr"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200" b="1" u="sng" cap="none">
                <a:solidFill>
                  <a:srgbClr val="AA2BA7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Poppins" pitchFamily="0" charset="0"/>
                <a:ea typeface="Poppins" pitchFamily="0" charset="0"/>
                <a:cs typeface="DejaVu Sans" pitchFamily="0" charset="0"/>
              </a:rPr>
              <a:t>Всероссийский хакатон «</a:t>
            </a:r>
            <a:r>
              <a:rPr lang="en-us" sz="3200" b="1" u="sng" cap="none">
                <a:solidFill>
                  <a:srgbClr val="AA2BA7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Poppins" pitchFamily="0" charset="0"/>
                <a:ea typeface="Poppins" pitchFamily="0" charset="0"/>
                <a:cs typeface="DejaVu Sans" pitchFamily="0" charset="0"/>
              </a:rPr>
              <a:t>MirlTeam.Hack</a:t>
            </a:r>
            <a:r>
              <a:rPr lang="ru-ru" sz="3200" b="1" u="sng" cap="none">
                <a:solidFill>
                  <a:srgbClr val="AA2BA7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Poppins" pitchFamily="0" charset="0"/>
                <a:ea typeface="Poppins" pitchFamily="0" charset="0"/>
                <a:cs typeface="DejaVu Sans" pitchFamily="0" charset="0"/>
              </a:rPr>
              <a:t>»</a:t>
            </a:r>
            <a:endParaRPr lang="ru-ru" sz="3200" b="1" u="sng" cap="none">
              <a:solidFill>
                <a:srgbClr val="AA2BA7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Times New Roman" pitchFamily="1" charset="-52"/>
              <a:ea typeface="Times New Roman" pitchFamily="1" charset="-52"/>
              <a:cs typeface="DejaVu Sans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extLst>
              <a:ext uri="smNativeData">
                <pr:smNativeData xmlns:pr="smNativeData" xmlns="smNativeData" val="SMDATA_17_37BZZRMAAAAlAAAAEQ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ACAgIC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KErAAB1EgAAXzcAAHI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092315" y="3000375"/>
            <a:ext cx="1908810" cy="17862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stomShape 1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L04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hAMAAIQDAAD8MgAAcwYAABAAAAAmAAAACAAAAP//////////"/>
              </a:ext>
            </a:extLst>
          </p:cNvSpPr>
          <p:nvPr/>
        </p:nvSpPr>
        <p:spPr>
          <a:xfrm>
            <a:off x="571500" y="571500"/>
            <a:ext cx="7716520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Перспективы развития</a:t>
            </a:r>
            <a:endParaRPr lang="ru-ru" sz="3000" cap="none"/>
          </a:p>
        </p:txBody>
      </p:sp>
      <p:sp>
        <p:nvSpPr>
          <p:cNvPr id="4" name="CustomShape 2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9S8AAC77//9CPQAAewgAABAAAAAmAAAACAAAAP//////////"/>
              </a:ext>
            </a:extLst>
          </p:cNvSpPr>
          <p:nvPr/>
        </p:nvSpPr>
        <p:spPr>
          <a:xfrm>
            <a:off x="7795895" y="-783590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5" name="CustomShape 3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lS4AAFEBAACAMgAAPAUAABAAAAAmAAAACAAAAP//////////"/>
              </a:ext>
            </a:extLst>
          </p:cNvSpPr>
          <p:nvPr/>
        </p:nvSpPr>
        <p:spPr>
          <a:xfrm>
            <a:off x="7572375" y="21399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6" name="CustomShape 4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PQMAAKsHAAC0MgAASwsAABAAAAAmAAAACAAAAP//////////"/>
              </a:ext>
            </a:extLst>
          </p:cNvSpPr>
          <p:nvPr/>
        </p:nvSpPr>
        <p:spPr>
          <a:xfrm>
            <a:off x="526415" y="1246505"/>
            <a:ext cx="7715885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1. Добавить больше полезных и необходимых функций:</a:t>
            </a:r>
            <a:endParaRPr lang="ru-ru" sz="2000" cap="none">
              <a:solidFill>
                <a:srgbClr val="3F3F3F"/>
              </a:solidFill>
            </a:endParaRPr>
          </a:p>
          <a:p>
            <a:pPr marL="26987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расширить геймификацию, где игровой чат-бот     разъяснит о направлениях ПИШ и поможет окунуться в профессию еще до поступления;</a:t>
            </a:r>
            <a:endParaRPr lang="ru-ru" sz="2000" cap="none">
              <a:solidFill>
                <a:srgbClr val="3F3F3F"/>
              </a:solidFill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2. Настроить автоворонку среди целевой аудитории;</a:t>
            </a:r>
            <a:endParaRPr lang="ru-ru" sz="2000" cap="none">
              <a:solidFill>
                <a:srgbClr val="3F3F3F"/>
              </a:solidFill>
            </a:endParaRPr>
          </a:p>
          <a:p>
            <a:pPr marL="63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3. Упростить с помощью чат-бота процесс регистрации и зачисления;</a:t>
            </a:r>
            <a:endParaRPr lang="ru-ru" sz="2000" cap="none">
              <a:solidFill>
                <a:srgbClr val="3F3F3F"/>
              </a:solidFill>
            </a:endParaRPr>
          </a:p>
          <a:p>
            <a:pPr marL="63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4. Написание скриптов для менеджеров, в случае необходимости живого общения в чат-боте;</a:t>
            </a:r>
            <a:endParaRPr lang="ru-ru" sz="2000" cap="none">
              <a:solidFill>
                <a:srgbClr val="3F3F3F"/>
              </a:solidFill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F3F3F"/>
                </a:solidFill>
              </a:rPr>
              <a:t>5. Собирать фидбек и данных потенциальных студентов.</a:t>
            </a:r>
            <a:endParaRPr lang="ru-ru" sz="2000" cap="none">
              <a:solidFill>
                <a:srgbClr val="3F3F3F"/>
              </a:solidFill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2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ZQAAAA0AAAAAkAAAAEgAAACQAAAASAAAAAAAAAAAAAAAAAAAAAEAAABQAAAAhbacS3FV1T8AAAAAAADwvwAAAAAAAOA/AAAAAAAA4D8AAAAAAADgPwAAAAAAAOA/AAAAAAAA4D8AAAAAAADgPwAAAAAAAOA/AAAAAAAA4D8CAAAAjAAAAAEAAAACAAAA////AP///wgAAAAAAAAAANCjRlwmMb1DpFpHxGIF978B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0UnOA8zMzADAwP8Af39/AAAAAAAAAAAAAAAAAAAAAAAAAAAAIQAAABgAAAAUAAAAKCMAAFkIAACQOQAAKhgAABAAAAAmAAAACAAAAP//////////"/>
              </a:ext>
            </a:extLst>
          </p:cNvSpPr>
          <p:nvPr/>
        </p:nvSpPr>
        <p:spPr>
          <a:xfrm>
            <a:off x="5715000" y="1356995"/>
            <a:ext cx="3642360" cy="2571115"/>
          </a:xfrm>
          <a:prstGeom prst="roundRect">
            <a:avLst>
              <a:gd name="adj" fmla="val 16667"/>
            </a:avLst>
          </a:prstGeom>
          <a:blipFill>
            <a:blip r:embed="rId2"/>
            <a:srcRect/>
            <a:stretch/>
          </a:blipFill>
          <a:ln>
            <a:noFill/>
          </a:ln>
          <a:effectLst/>
        </p:spPr>
      </p:sp>
      <p:sp>
        <p:nvSpPr>
          <p:cNvPr id="3" name="CustomShape 2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owIAAIQDAADKJQAArgcAABAAAAAmAAAACAAAAP//////////"/>
              </a:ext>
            </a:extLst>
          </p:cNvSpPr>
          <p:nvPr/>
        </p:nvSpPr>
        <p:spPr>
          <a:xfrm>
            <a:off x="428625" y="571500"/>
            <a:ext cx="5714365" cy="676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Заключение</a:t>
            </a:r>
            <a:endParaRPr lang="ru-ru" sz="3600" cap="none"/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owIAAMoIAABHIgAAaQwAABAAAAAmAAAACAAAAP//////////"/>
              </a:ext>
            </a:extLst>
          </p:cNvSpPr>
          <p:nvPr/>
        </p:nvSpPr>
        <p:spPr>
          <a:xfrm>
            <a:off x="428625" y="1428750"/>
            <a:ext cx="5143500" cy="588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Кейс по созданию бота подтвердил, что: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с абитуриентами проще коммуницировать в мессенджерах, чем через эл.почту;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чат-бот помогает вовлекать и удерживать аудиторию;</a:t>
            </a:r>
          </a:p>
          <a:p>
            <a:pPr marL="285750" indent="-285750">
              <a:lnSpc>
                <a:spcPct val="100000"/>
              </a:lnSpc>
              <a:buFontTx/>
              <a:buChar char="-"/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Это трендовый способ структурировать информацию, что позволяет быстрее принять решение о поступлении;</a:t>
            </a: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          -есть возможность геймификации, с </a:t>
            </a: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              повышением конверсии </a:t>
            </a: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                         поступающих.</a:t>
            </a:r>
          </a:p>
        </p:txBody>
      </p:sp>
      <p:sp>
        <p:nvSpPr>
          <p:cNvPr id="5" name="CustomShape 4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eSQAAEoXAABkKAAANRsAABAAAAAmAAAACAAAAP//////////"/>
              </a:ext>
            </a:extLst>
          </p:cNvSpPr>
          <p:nvPr/>
        </p:nvSpPr>
        <p:spPr>
          <a:xfrm>
            <a:off x="5928995" y="3785870"/>
            <a:ext cx="636905" cy="63690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6" name="CustomShape 5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di8AACr7///DPAAAdwgAABAAAAAmAAAACAAAAP//////////"/>
              </a:ext>
            </a:extLst>
          </p:cNvSpPr>
          <p:nvPr/>
        </p:nvSpPr>
        <p:spPr>
          <a:xfrm>
            <a:off x="7715250" y="-786130"/>
            <a:ext cx="2162175" cy="216217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7" name="CustomShape 6"/>
          <p:cNvSpPr>
            <a:extLst>
              <a:ext uri="smNativeData">
                <pr:smNativeData xmlns:pr="smNativeData" xmlns="smNativeData" val="SMDATA_15_37BZZRMAAAAlAAAACwAAAA0AAAAAhAMAAFkIAABwCgAAWgg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hAMAAFkIAABwCgAAWggAABAAAAAmAAAACAAAAP//////////"/>
              </a:ext>
            </a:extLst>
          </p:cNvSpPr>
          <p:nvPr/>
        </p:nvSpPr>
        <p:spPr>
          <a:xfrm>
            <a:off x="571500" y="1356995"/>
            <a:ext cx="1125220" cy="635"/>
          </a:xfrm>
          <a:custGeom>
            <a:avLst/>
            <a:gdLst/>
            <a:ahLst/>
            <a:cxnLst/>
            <a:rect l="0" t="0" r="1125220" b="635"/>
            <a:pathLst>
              <a:path w="1125220" h="635">
                <a:moveTo>
                  <a:pt x="0" y="0"/>
                </a:moveTo>
                <a:lnTo>
                  <a:pt x="1125220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CustomShape 7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1fb//3kWAAArCQAAzygAABAAAAAmAAAACAAAAP//////////"/>
              </a:ext>
            </a:extLst>
          </p:cNvSpPr>
          <p:nvPr/>
        </p:nvSpPr>
        <p:spPr>
          <a:xfrm>
            <a:off x="-1490345" y="3653155"/>
            <a:ext cx="2980690" cy="298069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9" name="CustomShape 8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tgUAAA8bAADhDgAAOSQAABAAAAAmAAAACAAAAP//////////"/>
              </a:ext>
            </a:extLst>
          </p:cNvSpPr>
          <p:nvPr/>
        </p:nvSpPr>
        <p:spPr>
          <a:xfrm>
            <a:off x="928370" y="4398645"/>
            <a:ext cx="1490345" cy="14897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ZAAAAA0AAAAAjgAAAJAAAACOAAAAkAAAAAAAAAAC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ShcAAG0LAAANNgAAExMAABAAAAAmAAAACAAAAP//////////"/>
              </a:ext>
            </a:extLst>
          </p:cNvSpPr>
          <p:nvPr/>
        </p:nvSpPr>
        <p:spPr>
          <a:xfrm>
            <a:off x="3785870" y="1857375"/>
            <a:ext cx="5000625" cy="124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b"/>
          <a:lstStyle/>
          <a:p>
            <a:pPr>
              <a:lnSpc>
                <a:spcPct val="9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br/>
            <a:r>
              <a:rPr lang="ru-ru" sz="48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Благодарим за внимание!</a:t>
            </a:r>
            <a:endParaRPr lang="ru-ru" sz="4800" cap="none"/>
          </a:p>
        </p:txBody>
      </p:sp>
      <p:sp>
        <p:nvSpPr>
          <p:cNvPr id="3" name="CustomShape 4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pysAAIkXAAD9PQAA3ykAABAAAAAmAAAACAAAAP//////////"/>
              </a:ext>
            </a:extLst>
          </p:cNvSpPr>
          <p:nvPr/>
        </p:nvSpPr>
        <p:spPr>
          <a:xfrm>
            <a:off x="7096125" y="3825875"/>
            <a:ext cx="2980690" cy="298069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5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ai8AAHkTAADBMQAA0BUAABAAAAAmAAAACAAAAP//////////"/>
              </a:ext>
            </a:extLst>
          </p:cNvSpPr>
          <p:nvPr/>
        </p:nvSpPr>
        <p:spPr>
          <a:xfrm>
            <a:off x="7707630" y="3165475"/>
            <a:ext cx="380365" cy="38036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6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mTQAAFISAADDPQAAfBsAABAAAAAmAAAACAAAAP//////////"/>
              </a:ext>
            </a:extLst>
          </p:cNvSpPr>
          <p:nvPr/>
        </p:nvSpPr>
        <p:spPr>
          <a:xfrm>
            <a:off x="8550275" y="2978150"/>
            <a:ext cx="1489710" cy="14897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6" name="CustomShape 7"/>
          <p:cNvSpPr>
            <a:extLst>
              <a:ext uri="smNativeData">
                <pr:smNativeData xmlns:pr="smNativeData" xmlns="smNativeData" val="SMDATA_15_37BZZRMAAAAlAAAAZQAAAA0AAAAAkAAAAEgAAACQAAAASAAAAAAAAAAAAAAAAAAAAAEAAABQAAAAhbacS3FV1T8AAAAAAADwvwAAAAAAAOA/AAAAAAAA4D8AAAAAAADgPwAAAAAAAOA/AAAAAAAA4D8AAAAAAADgPwAAAAAAAOA/AAAAAAAA4D8CAAAAjAAAAAEAAAACAAAA////AP///wgAAAAAAAAAAHNBmNvtRMdLjsuCzwBX9bMB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0UnOA8zMzADAwP8Af39/AAAAAAAAAAAAAAAAAAAAAAAAAAAAIQAAABgAAAAUAAAArv7//wgHAAD4FQAAfBkAABAAAAAmAAAACAAAAP//////////"/>
              </a:ext>
            </a:extLst>
          </p:cNvSpPr>
          <p:nvPr/>
        </p:nvSpPr>
        <p:spPr>
          <a:xfrm>
            <a:off x="-214630" y="1143000"/>
            <a:ext cx="3785870" cy="2999740"/>
          </a:xfrm>
          <a:prstGeom prst="roundRect">
            <a:avLst>
              <a:gd name="adj" fmla="val 16667"/>
            </a:avLst>
          </a:prstGeom>
          <a:blipFill>
            <a:blip r:embed="rId2"/>
            <a:srcRect/>
            <a:stretch/>
          </a:blipFill>
          <a:ln>
            <a:noFill/>
          </a:ln>
          <a:effectLst/>
        </p:spPr>
      </p:sp>
      <p:sp>
        <p:nvSpPr>
          <p:cNvPr id="7" name="CustomShape 8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Wfn//xf8//+mBgAAZAkAABAAAAAmAAAACAAAAP//////////"/>
              </a:ext>
            </a:extLst>
          </p:cNvSpPr>
          <p:nvPr/>
        </p:nvSpPr>
        <p:spPr>
          <a:xfrm>
            <a:off x="-1081405" y="-635635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8" name="CustomShape 9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8Q4AAKMCAADcEgAAjgYAABAAAAAmAAAACAAAAP//////////"/>
              </a:ext>
            </a:extLst>
          </p:cNvSpPr>
          <p:nvPr/>
        </p:nvSpPr>
        <p:spPr>
          <a:xfrm>
            <a:off x="2428875" y="42862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fRkAABMDAAC8MgAAjwgAABAAAAAmAAAACAAAAP//////////"/>
              </a:ext>
            </a:extLst>
          </p:cNvSpPr>
          <p:nvPr/>
        </p:nvSpPr>
        <p:spPr>
          <a:xfrm>
            <a:off x="4143375" y="499745"/>
            <a:ext cx="4104005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Актуальность темы исследования</a:t>
            </a:r>
            <a:endParaRPr lang="ru-ru" sz="3000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KhgAAKsJAABfNwAAuRcAABAAAAAmAAAACAAAAP//////////"/>
              </a:ext>
            </a:extLst>
          </p:cNvSpPr>
          <p:nvPr/>
        </p:nvSpPr>
        <p:spPr>
          <a:xfrm>
            <a:off x="3928110" y="1571625"/>
            <a:ext cx="5073015" cy="2284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algn="just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700" b="1" i="1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Актуальность проекта</a:t>
            </a:r>
            <a:r>
              <a:rPr lang="ru-ru" sz="17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заключается в невероятном пике популярности технологий мессенджинга и чат-ботов.</a:t>
            </a:r>
            <a:endParaRPr lang="ru-ru" sz="1700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 algn="just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7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Данная технология востребована на различных рынках: от рекламы до разработки программного обеспечения. </a:t>
            </a:r>
            <a:endParaRPr lang="ru-ru" sz="1700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 algn="just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7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В своей работе мы бы хотели показать значимость и работу чат-бота  в качестве привлечения и удержания потенциальных студентов ПИШ.</a:t>
            </a:r>
            <a:endParaRPr lang="ru-ru" sz="1700" cap="none"/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di8AAO38//8MNgAAgwMAABAAAAAmAAAACAAAAP//////////"/>
              </a:ext>
            </a:extLst>
          </p:cNvSpPr>
          <p:nvPr/>
        </p:nvSpPr>
        <p:spPr>
          <a:xfrm>
            <a:off x="7715250" y="-499745"/>
            <a:ext cx="1070610" cy="10706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37BZZRMAAAAlAAAACwAAAA0AAAAA7RkAAKsJAADAIQAArAk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7RkAAKsJAADAIQAArAkAABAAAAAmAAAACAAAAP//////////"/>
              </a:ext>
            </a:extLst>
          </p:cNvSpPr>
          <p:nvPr/>
        </p:nvSpPr>
        <p:spPr>
          <a:xfrm>
            <a:off x="4214495" y="1571625"/>
            <a:ext cx="1271905" cy="635"/>
          </a:xfrm>
          <a:custGeom>
            <a:avLst/>
            <a:gdLst/>
            <a:ahLst/>
            <a:cxnLst/>
            <a:rect l="0" t="0" r="1271905" b="635"/>
            <a:pathLst>
              <a:path w="1271905" h="635">
                <a:moveTo>
                  <a:pt x="0" y="0"/>
                </a:moveTo>
                <a:lnTo>
                  <a:pt x="1271905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pic>
        <p:nvPicPr>
          <p:cNvPr id="6" name="Picture 2"/>
          <p:cNvPicPr>
            <a:extLst>
              <a:ext uri="smNativeData">
                <pr:smNativeData xmlns:pr="smNativeData" xmlns="smNativeData" val="SMDATA_17_37BZZRMAAAAlAAAAEQ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AgHAADnCAAAKhgAAAIa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165"/>
            <a:ext cx="2785110" cy="27806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fRkAAGUEAAC8MgAA4QkAABAAAAAmAAAACAAAAP//////////"/>
              </a:ext>
            </a:extLst>
          </p:cNvSpPr>
          <p:nvPr/>
        </p:nvSpPr>
        <p:spPr>
          <a:xfrm>
            <a:off x="4143375" y="714375"/>
            <a:ext cx="4104005" cy="891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Цель работы</a:t>
            </a:r>
            <a:endParaRPr lang="ru-ru" sz="3000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fRkAAP0KAAAMNgAAuRcAABAAAAAmAAAACAAAAP//////////"/>
              </a:ext>
            </a:extLst>
          </p:cNvSpPr>
          <p:nvPr/>
        </p:nvSpPr>
        <p:spPr>
          <a:xfrm>
            <a:off x="4143375" y="1786255"/>
            <a:ext cx="4642485" cy="2070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algn="just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900" b="1" i="1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Целью работы</a:t>
            </a:r>
            <a:r>
              <a:rPr lang="ru-ru" sz="19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является создание собственного чат-бота для привлечения и удержания потенциального студента ПИШ.</a:t>
            </a:r>
            <a:endParaRPr lang="ru-ru" sz="1900" cap="none"/>
          </a:p>
        </p:txBody>
      </p:sp>
      <p:sp>
        <p:nvSpPr>
          <p:cNvPr id="4" name="CustomShape 3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di8AAO38//8MNgAAgwMAABAAAAAmAAAACAAAAP//////////"/>
              </a:ext>
            </a:extLst>
          </p:cNvSpPr>
          <p:nvPr/>
        </p:nvSpPr>
        <p:spPr>
          <a:xfrm>
            <a:off x="7715250" y="-499745"/>
            <a:ext cx="1070610" cy="10706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37BZZRMAAAAlAAAACwAAAA0AAAAAXhoAAKsJAAAwIgAArAk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XhoAAKsJAAAwIgAArAkAABAAAAAmAAAACAAAAP//////////"/>
              </a:ext>
            </a:extLst>
          </p:cNvSpPr>
          <p:nvPr/>
        </p:nvSpPr>
        <p:spPr>
          <a:xfrm>
            <a:off x="4286250" y="1571625"/>
            <a:ext cx="1271270" cy="635"/>
          </a:xfrm>
          <a:custGeom>
            <a:avLst/>
            <a:gdLst/>
            <a:ahLst/>
            <a:cxnLst/>
            <a:rect l="0" t="0" r="1271270" b="635"/>
            <a:pathLst>
              <a:path w="1271270" h="635">
                <a:moveTo>
                  <a:pt x="0" y="0"/>
                </a:moveTo>
                <a:lnTo>
                  <a:pt x="1271270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pic>
        <p:nvPicPr>
          <p:cNvPr id="6" name="Picture 2"/>
          <p:cNvPicPr>
            <a:extLst>
              <a:ext uri="smNativeData">
                <pr:smNativeData xmlns:pr="smNativeData" xmlns="smNativeData" val="SMDATA_17_37BZZRMAAAAlAAAAEQ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AJGII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AgHAADpBwAAKhgAAAQ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5875"/>
            <a:ext cx="2785110" cy="27806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lwYAAKsJAAAjLgAA5QwAABAAAAAmAAAACAAAAP//////////"/>
              </a:ext>
            </a:extLst>
          </p:cNvSpPr>
          <p:nvPr/>
        </p:nvSpPr>
        <p:spPr>
          <a:xfrm>
            <a:off x="1071245" y="1571625"/>
            <a:ext cx="6428740" cy="524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marL="457200" indent="-31686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400" cap="none">
                <a:solidFill>
                  <a:srgbClr val="666666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        </a:t>
            </a:r>
          </a:p>
        </p:txBody>
      </p:sp>
      <p:sp>
        <p:nvSpPr>
          <p:cNvPr id="3" name="CustomShape 4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ZQQAAIwKAAB8CAAAvQwAABAAAAAmAAAACAAAAP//////////"/>
              </a:ext>
            </a:extLst>
          </p:cNvSpPr>
          <p:nvPr/>
        </p:nvSpPr>
        <p:spPr>
          <a:xfrm>
            <a:off x="714375" y="1714500"/>
            <a:ext cx="664845" cy="356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cap="none">
                <a:solidFill>
                  <a:srgbClr val="D149CE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01</a:t>
            </a:r>
            <a:endParaRPr lang="ru-ru" sz="2800" cap="none"/>
          </a:p>
        </p:txBody>
      </p:sp>
      <p:sp>
        <p:nvSpPr>
          <p:cNvPr id="4" name="CustomShape 5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MAACIFAABtMwAAEggAABAAAAAmAAAACAAAAP//////////"/>
              </a:ext>
            </a:extLst>
          </p:cNvSpPr>
          <p:nvPr/>
        </p:nvSpPr>
        <p:spPr>
          <a:xfrm>
            <a:off x="643255" y="834390"/>
            <a:ext cx="7716520" cy="477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Задачи:</a:t>
            </a:r>
            <a:endParaRPr lang="ru-ru" sz="3000" cap="none"/>
          </a:p>
        </p:txBody>
      </p:sp>
      <p:sp>
        <p:nvSpPr>
          <p:cNvPr id="5" name="CustomShape 6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fAgAAKsJAAAMNAAAoA0AABAAAAAmAAAACAAAAP//////////"/>
              </a:ext>
            </a:extLst>
          </p:cNvSpPr>
          <p:nvPr/>
        </p:nvSpPr>
        <p:spPr>
          <a:xfrm>
            <a:off x="1379220" y="1571625"/>
            <a:ext cx="7081520" cy="643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marL="182880" indent="-95250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666666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 </a:t>
            </a: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Исследовать практические инструменты и методы разработки функционала для чат-ботов;</a:t>
            </a:r>
          </a:p>
        </p:txBody>
      </p:sp>
      <p:sp>
        <p:nvSpPr>
          <p:cNvPr id="6" name="CustomShape 7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/AgAAG0OAACQNwAAphEAABAAAAAmAAAACAAAAP//////////"/>
              </a:ext>
            </a:extLst>
          </p:cNvSpPr>
          <p:nvPr/>
        </p:nvSpPr>
        <p:spPr>
          <a:xfrm>
            <a:off x="1460500" y="2345055"/>
            <a:ext cx="757174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marL="457200" indent="-316865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Создать собственного чат-бота для привлечения студентов В ПИШ;</a:t>
            </a:r>
          </a:p>
        </p:txBody>
      </p:sp>
      <p:sp>
        <p:nvSpPr>
          <p:cNvPr id="7" name="CustomShape 8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MAAPEOAAAMCAAAIhEAABAAAAAmAAAACAAAAP//////////"/>
              </a:ext>
            </a:extLst>
          </p:cNvSpPr>
          <p:nvPr/>
        </p:nvSpPr>
        <p:spPr>
          <a:xfrm>
            <a:off x="643255" y="2428875"/>
            <a:ext cx="664845" cy="356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 algn="r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cap="none">
                <a:solidFill>
                  <a:srgbClr val="D149CE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02</a:t>
            </a:r>
            <a:endParaRPr lang="ru-ru" sz="2800" cap="none"/>
          </a:p>
        </p:txBody>
      </p:sp>
      <p:sp>
        <p:nvSpPr>
          <p:cNvPr id="8" name="CustomShape 9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ZQQAAOYSAAB8CAAAFxUAABAAAAAmAAAACAAAAP//////////"/>
              </a:ext>
            </a:extLst>
          </p:cNvSpPr>
          <p:nvPr/>
        </p:nvSpPr>
        <p:spPr>
          <a:xfrm>
            <a:off x="714375" y="3072130"/>
            <a:ext cx="664845" cy="356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cap="none">
                <a:solidFill>
                  <a:srgbClr val="D149CE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03</a:t>
            </a:r>
            <a:endParaRPr lang="ru-ru" sz="2800" cap="none"/>
          </a:p>
        </p:txBody>
      </p:sp>
      <p:sp>
        <p:nvSpPr>
          <p:cNvPr id="9" name="CustomShape 11"/>
          <p:cNvSpPr>
            <a:extLst>
              <a:ext uri="smNativeData">
                <pr:smNativeData xmlns:pr="smNativeData" xmlns="smNativeData" val="SMDATA_15_37BZZRMAAAAlAAAACwAAAA0AAAAAZQQAAKANAAB8CAAAoA0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ZQQAAKANAAB8CAAAoA0AABAAAAAmAAAACAAAAP//////////"/>
              </a:ext>
            </a:extLst>
          </p:cNvSpPr>
          <p:nvPr/>
        </p:nvSpPr>
        <p:spPr>
          <a:xfrm>
            <a:off x="714375" y="2214880"/>
            <a:ext cx="664845" cy="0"/>
          </a:xfrm>
          <a:custGeom>
            <a:avLst/>
            <a:gdLst/>
            <a:ahLst/>
            <a:cxnLst/>
            <a:rect l="0" t="0" r="664845" b="0"/>
            <a:pathLst>
              <a:path w="664845" h="0">
                <a:moveTo>
                  <a:pt x="0" y="0"/>
                </a:moveTo>
                <a:lnTo>
                  <a:pt x="664845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CustomShape 12"/>
          <p:cNvSpPr>
            <a:extLst>
              <a:ext uri="smNativeData">
                <pr:smNativeData xmlns:pr="smNativeData" xmlns="smNativeData" val="SMDATA_15_37BZZRMAAAAlAAAACwAAAA0AAAAAZQQAAAUSAAB8CAAABRI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H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ZQQAAAUSAAB8CAAABRIAABAAAAAmAAAACAAAAP//////////"/>
              </a:ext>
            </a:extLst>
          </p:cNvSpPr>
          <p:nvPr/>
        </p:nvSpPr>
        <p:spPr>
          <a:xfrm>
            <a:off x="714375" y="2929255"/>
            <a:ext cx="664845" cy="0"/>
          </a:xfrm>
          <a:custGeom>
            <a:avLst/>
            <a:gdLst/>
            <a:ahLst/>
            <a:cxnLst/>
            <a:rect l="0" t="0" r="664845" b="0"/>
            <a:pathLst>
              <a:path w="664845" h="0">
                <a:moveTo>
                  <a:pt x="0" y="0"/>
                </a:moveTo>
                <a:lnTo>
                  <a:pt x="664845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CustomShape 13"/>
          <p:cNvSpPr>
            <a:extLst>
              <a:ext uri="smNativeData">
                <pr:smNativeData xmlns:pr="smNativeData" xmlns="smNativeData" val="SMDATA_15_37BZZRMAAAAlAAAACwAAAA0AAAAAZQQAAPkVAAB8CAAA+hU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EGQ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ZQQAAPkVAAB8CAAA+hUAABAAAAAmAAAACAAAAP//////////"/>
              </a:ext>
            </a:extLst>
          </p:cNvSpPr>
          <p:nvPr/>
        </p:nvSpPr>
        <p:spPr>
          <a:xfrm>
            <a:off x="714375" y="3571875"/>
            <a:ext cx="664845" cy="635"/>
          </a:xfrm>
          <a:custGeom>
            <a:avLst/>
            <a:gdLst/>
            <a:ahLst/>
            <a:cxnLst/>
            <a:rect l="0" t="0" r="664845" b="635"/>
            <a:pathLst>
              <a:path w="664845" h="635">
                <a:moveTo>
                  <a:pt x="0" y="0"/>
                </a:moveTo>
                <a:lnTo>
                  <a:pt x="664845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CustomShape 14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BAECQ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Oi4AAMH3//+QQAAAFwoAABAAAAAmAAAACAAAAP//////////"/>
              </a:ext>
            </a:extLst>
          </p:cNvSpPr>
          <p:nvPr/>
        </p:nvSpPr>
        <p:spPr>
          <a:xfrm>
            <a:off x="7514590" y="-1340485"/>
            <a:ext cx="2980690" cy="298069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13" name="CustomShape 15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BE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hCgAAFb8//+uMQAAgQUAABAAAAAmAAAACAAAAP//////////"/>
              </a:ext>
            </a:extLst>
          </p:cNvSpPr>
          <p:nvPr/>
        </p:nvSpPr>
        <p:spPr>
          <a:xfrm>
            <a:off x="6586220" y="-595630"/>
            <a:ext cx="1489710" cy="149034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14" name="CustomShape 16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ZQQAANoWAAB8CAAACxkAABAAAAAmAAAACAAAAP//////////"/>
              </a:ext>
            </a:extLst>
          </p:cNvSpPr>
          <p:nvPr/>
        </p:nvSpPr>
        <p:spPr>
          <a:xfrm>
            <a:off x="714375" y="3714750"/>
            <a:ext cx="664845" cy="3562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cap="none">
                <a:solidFill>
                  <a:srgbClr val="D149CE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04</a:t>
            </a:r>
            <a:endParaRPr lang="ru-ru" sz="2800" cap="none"/>
          </a:p>
        </p:txBody>
      </p:sp>
      <p:sp>
        <p:nvSpPr>
          <p:cNvPr id="15" name="CustomShape 17"/>
          <p:cNvSpPr>
            <a:extLst>
              <a:ext uri="smNativeData">
                <pr:smNativeData xmlns:pr="smNativeData" xmlns="smNativeData" val="SMDATA_15_37BZZRMAAAAlAAAACwAAAA0AAAAAZQQAAH0ZAAB8CAAAfRk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H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ZQQAAH0ZAAB8CAAAfRkAABAAAAAmAAAACAAAAP//////////"/>
              </a:ext>
            </a:extLst>
          </p:cNvSpPr>
          <p:nvPr/>
        </p:nvSpPr>
        <p:spPr>
          <a:xfrm>
            <a:off x="714375" y="4143375"/>
            <a:ext cx="664845" cy="0"/>
          </a:xfrm>
          <a:custGeom>
            <a:avLst/>
            <a:gdLst/>
            <a:ahLst/>
            <a:cxnLst/>
            <a:rect l="0" t="0" r="664845" b="0"/>
            <a:pathLst>
              <a:path w="664845" h="0">
                <a:moveTo>
                  <a:pt x="0" y="0"/>
                </a:moveTo>
                <a:lnTo>
                  <a:pt x="664845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16" name="CustomShape 18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CAcAANoWAACcNQAAFBoAABAAAAAmAAAACAAAAP//////////"/>
              </a:ext>
            </a:extLst>
          </p:cNvSpPr>
          <p:nvPr/>
        </p:nvSpPr>
        <p:spPr>
          <a:xfrm>
            <a:off x="1143000" y="3714750"/>
            <a:ext cx="7571740" cy="524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666666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       </a:t>
            </a:r>
            <a:r>
              <a:rPr lang="ru-ru" cap="none">
                <a:solidFill>
                  <a:srgbClr val="3D3D3D"/>
                </a:solidFill>
              </a:rPr>
              <a:t>Проследить перспективы развития данного проекта.</a:t>
            </a:r>
          </a:p>
        </p:txBody>
      </p:sp>
      <p:sp>
        <p:nvSpPr>
          <p:cNvPr id="17" name="CustomShape 18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D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rAkAAMwSAABAOAAABRYAABAAAAAmAAAACAAAAP//////////"/>
              </a:ext>
            </a:extLst>
          </p:cNvSpPr>
          <p:nvPr/>
        </p:nvSpPr>
        <p:spPr>
          <a:xfrm>
            <a:off x="1572260" y="3055620"/>
            <a:ext cx="757174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666666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Повысить число поступающих в ПИШ;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BAFC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owIAAPUDAADKJQAAHwgAABAAAAAmAAAACAAAAP//////////"/>
              </a:ext>
            </a:extLst>
          </p:cNvSpPr>
          <p:nvPr/>
        </p:nvSpPr>
        <p:spPr>
          <a:xfrm>
            <a:off x="428625" y="643255"/>
            <a:ext cx="5714365" cy="676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Целевая аудитория</a:t>
            </a:r>
            <a:endParaRPr lang="ru-ru" sz="3600" cap="none"/>
          </a:p>
        </p:txBody>
      </p:sp>
      <p:sp>
        <p:nvSpPr>
          <p:cNvPr id="3" name="CustomShape 3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EJd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owIAAKsJAAD0IAAASw0AABAAAAAmAAAACAAAAP//////////"/>
              </a:ext>
            </a:extLst>
          </p:cNvSpPr>
          <p:nvPr/>
        </p:nvSpPr>
        <p:spPr>
          <a:xfrm>
            <a:off x="428625" y="1571625"/>
            <a:ext cx="4928235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 marL="182880" indent="-182880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666666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-  </a:t>
            </a:r>
            <a:r>
              <a:rPr lang="ru-ru" sz="20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абитуриенты ( школьники 10-11 классов,       учащиеся СПО, ВУЗов), инженерно-техническое направление</a:t>
            </a:r>
            <a:endParaRPr lang="ru-ru" sz="2000" cap="none">
              <a:solidFill>
                <a:srgbClr val="3D3D3D"/>
              </a:solidFill>
              <a:latin typeface="Poppins" pitchFamily="0" charset="0"/>
              <a:ea typeface="Poppins" pitchFamily="0" charset="0"/>
              <a:cs typeface="DejaVu Sans" pitchFamily="0" charset="0"/>
            </a:endParaRPr>
          </a:p>
          <a:p>
            <a:pPr marL="182880" indent="-182880"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D3D3D"/>
                </a:solidFill>
                <a:latin typeface="Poppins" pitchFamily="0" charset="0"/>
                <a:ea typeface="DejaVu Sans" pitchFamily="0" charset="0"/>
                <a:cs typeface="DejaVu Sans" pitchFamily="0" charset="0"/>
              </a:rPr>
              <a:t>-  родители поступающих</a:t>
            </a:r>
            <a:endParaRPr lang="ru-ru" sz="2000" cap="none"/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 </a:t>
            </a:r>
            <a:endParaRPr lang="ru-ru" sz="2000" cap="none"/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600" cap="none">
                <a:solidFill>
                  <a:srgbClr val="3D3D3D"/>
                </a:solidFill>
                <a:latin typeface="Poppins" pitchFamily="0" charset="0"/>
                <a:ea typeface="Poppins" pitchFamily="0" charset="0"/>
                <a:cs typeface="DejaVu Sans" pitchFamily="0" charset="0"/>
              </a:rPr>
              <a:t>  </a:t>
            </a:r>
            <a:endParaRPr lang="ru-ru" sz="1600" cap="none"/>
          </a:p>
        </p:txBody>
      </p:sp>
      <p:sp>
        <p:nvSpPr>
          <p:cNvPr id="4" name="CustomShape 4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F8AY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eSQAAJwYAABkKAAAhxwAABAAAAAmAAAACAAAAP//////////"/>
              </a:ext>
            </a:extLst>
          </p:cNvSpPr>
          <p:nvPr/>
        </p:nvSpPr>
        <p:spPr>
          <a:xfrm>
            <a:off x="5928995" y="4000500"/>
            <a:ext cx="636905" cy="63690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5" name="CustomShape 5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di8AACr7///DPAAAdwgAABAAAAAmAAAACAAAAP//////////"/>
              </a:ext>
            </a:extLst>
          </p:cNvSpPr>
          <p:nvPr/>
        </p:nvSpPr>
        <p:spPr>
          <a:xfrm>
            <a:off x="7715250" y="-786130"/>
            <a:ext cx="2162175" cy="216217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6" name="CustomShape 6"/>
          <p:cNvSpPr>
            <a:extLst>
              <a:ext uri="smNativeData">
                <pr:smNativeData xmlns:pr="smNativeData" xmlns="smNativeData" val="SMDATA_15_37BZZRMAAAAlAAAACwAAAA0AAAAAhAMAAMoIAABwCgAAywg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BAAAAAAAAAAAAAA0PAAAAAQAAACMAAAAjAAAAIwAAAB4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Z/f38A0UnOA8zMzADAwP8Af39/AAAAAAAAAAAAAAAAAAAAAAAAAAAAIQAAABgAAAAUAAAAhAMAAMoIAABwCgAAywgAABAAAAAmAAAACAAAAP//////////"/>
              </a:ext>
            </a:extLst>
          </p:cNvSpPr>
          <p:nvPr/>
        </p:nvSpPr>
        <p:spPr>
          <a:xfrm>
            <a:off x="571500" y="1428750"/>
            <a:ext cx="1125220" cy="635"/>
          </a:xfrm>
          <a:custGeom>
            <a:avLst/>
            <a:gdLst/>
            <a:ahLst/>
            <a:cxnLst/>
            <a:rect l="0" t="0" r="1125220" b="635"/>
            <a:pathLst>
              <a:path w="1125220" h="635">
                <a:moveTo>
                  <a:pt x="0" y="0"/>
                </a:moveTo>
                <a:lnTo>
                  <a:pt x="1125220" y="0"/>
                </a:ln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CustomShape 7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BE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5fX///kVAAA7CAAATygAABAAAAAmAAAACAAAAP//////////"/>
              </a:ext>
            </a:extLst>
          </p:cNvSpPr>
          <p:nvPr/>
        </p:nvSpPr>
        <p:spPr>
          <a:xfrm>
            <a:off x="-1642745" y="3571875"/>
            <a:ext cx="2980690" cy="2980690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8" name="CustomShape 8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B0DA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RgUAAO4ZAABwDgAAGCMAABAAAAAmAAAACAAAAP//////////"/>
              </a:ext>
            </a:extLst>
          </p:cNvSpPr>
          <p:nvPr/>
        </p:nvSpPr>
        <p:spPr>
          <a:xfrm>
            <a:off x="857250" y="4215130"/>
            <a:ext cx="1489710" cy="1489710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pic>
        <p:nvPicPr>
          <p:cNvPr id="9" name="Рисунок 1"/>
          <p:cNvPicPr>
            <a:picLocks noChangeAspect="1"/>
            <a:extLst>
              <a:ext uri="smNativeData">
                <pr:smNativeData xmlns:pr="smNativeData" xmlns="smNativeData" val="SMDATA_17_37BZZRMAAAAlAAAAEQAAAC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ACAgIC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B0gAAB3CAAAzjQAACkd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1376045"/>
            <a:ext cx="3363595" cy="33642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EwMAAKMCAACMMgAAkwUAABAAAAAmAAAACAAAAP//////////"/>
              </a:ext>
            </a:extLst>
          </p:cNvSpPr>
          <p:nvPr/>
        </p:nvSpPr>
        <p:spPr>
          <a:xfrm>
            <a:off x="499745" y="428625"/>
            <a:ext cx="7717155" cy="477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Этапы разработки чат-бота</a:t>
            </a:r>
            <a:endParaRPr lang="ru-ru" sz="3000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F8AY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9S8AAC77//9CPQAAewgAABAAAAAmAAAACAAAAP//////////"/>
              </a:ext>
            </a:extLst>
          </p:cNvSpPr>
          <p:nvPr/>
        </p:nvSpPr>
        <p:spPr>
          <a:xfrm>
            <a:off x="7795895" y="-783590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lS4AAFEBAACAMgAAPAUAABAAAAAmAAAACAAAAP//////////"/>
              </a:ext>
            </a:extLst>
          </p:cNvSpPr>
          <p:nvPr/>
        </p:nvSpPr>
        <p:spPr>
          <a:xfrm>
            <a:off x="7572375" y="21399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37BZZRMAAAAlAAAAZAAAAA0AAAAAjgAAAJAAAACOAAAAk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BAEA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hAMAAOkHAADVIQAAiQsAABAAAAAmAAAACAAAAP//////////"/>
              </a:ext>
            </a:extLst>
          </p:cNvSpPr>
          <p:nvPr/>
        </p:nvSpPr>
        <p:spPr>
          <a:xfrm>
            <a:off x="571500" y="1285875"/>
            <a:ext cx="4928235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t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1400" cap="none">
                <a:solidFill>
                  <a:srgbClr val="000000"/>
                </a:solidFill>
              </a:rPr>
              <a:t> </a:t>
            </a:r>
            <a:endParaRPr lang="ru-ru" sz="1400" cap="none"/>
          </a:p>
        </p:txBody>
      </p:sp>
      <p:graphicFrame>
        <p:nvGraphicFramePr>
          <p:cNvPr id="6" name="Diagram1"/>
          <p:cNvGraphicFramePr/>
          <p:nvPr/>
        </p:nvGraphicFramePr>
        <p:xfrm>
          <a:off x="1428750" y="1143000"/>
          <a:ext cx="6285865" cy="3246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Noy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hAMAAIQDAAD8MgAAcwYAABAAAAAmAAAACAAAAP//////////"/>
              </a:ext>
            </a:extLst>
          </p:cNvSpPr>
          <p:nvPr/>
        </p:nvSpPr>
        <p:spPr>
          <a:xfrm>
            <a:off x="571500" y="571500"/>
            <a:ext cx="7716520" cy="476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Алгоритм создания чат-бота</a:t>
            </a:r>
            <a:endParaRPr lang="ru-ru" sz="3000" cap="none"/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F8AY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9S8AAC77//9CPQAAewgAABAAAAAmAAAACAAAAP//////////"/>
              </a:ext>
            </a:extLst>
          </p:cNvSpPr>
          <p:nvPr/>
        </p:nvSpPr>
        <p:spPr>
          <a:xfrm>
            <a:off x="7795895" y="-783590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lS4AAFEBAACAMgAAPAUAABAAAAAmAAAACAAAAP//////////"/>
              </a:ext>
            </a:extLst>
          </p:cNvSpPr>
          <p:nvPr/>
        </p:nvSpPr>
        <p:spPr>
          <a:xfrm>
            <a:off x="7572375" y="21399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graphicFrame>
        <p:nvGraphicFramePr>
          <p:cNvPr id="5" name="Diagram2"/>
          <p:cNvGraphicFramePr/>
          <p:nvPr/>
        </p:nvGraphicFramePr>
        <p:xfrm>
          <a:off x="1499870" y="1285875"/>
          <a:ext cx="6144260" cy="314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EwMAAKMCAACMMgAAkwUAABAAAAAmAAAACAAAAP//////////"/>
              </a:ext>
            </a:extLst>
          </p:cNvSpPr>
          <p:nvPr/>
        </p:nvSpPr>
        <p:spPr>
          <a:xfrm>
            <a:off x="499745" y="428625"/>
            <a:ext cx="7717155" cy="477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Функционал чат-бота ПИШ:</a:t>
            </a: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AAA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9S8AAC77//9CPQAAewgAABAAAAAmAAAACAAAAP//////////"/>
              </a:ext>
            </a:extLst>
          </p:cNvSpPr>
          <p:nvPr/>
        </p:nvSpPr>
        <p:spPr>
          <a:xfrm>
            <a:off x="7795895" y="-783590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lS4AAFEBAACAMgAAPAUAABAAAAAmAAAACAAAAP//////////"/>
              </a:ext>
            </a:extLst>
          </p:cNvSpPr>
          <p:nvPr/>
        </p:nvSpPr>
        <p:spPr>
          <a:xfrm>
            <a:off x="7572375" y="21399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37BZZRMAAAAlAAAAZA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AAAB3////UAgAA/AAAABAAAAAmAAAACAAAAP//////////"/>
              </a:ext>
            </a:extLst>
          </p:cNvSpPr>
          <p:nvPr/>
        </p:nvSpPr>
        <p:spPr>
          <a:xfrm>
            <a:off x="155575" y="-144145"/>
            <a:ext cx="304165" cy="30416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6" name="CustomShape 5"/>
          <p:cNvSpPr>
            <a:extLst>
              <a:ext uri="smNativeData">
                <pr:smNativeData xmlns:pr="smNativeData" xmlns="smNativeData" val="SMDATA_15_37BZZRMAAAAlAAAAZA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AAAB3////UAgAA/AAAABAAAAAmAAAACAAAAP//////////"/>
              </a:ext>
            </a:extLst>
          </p:cNvSpPr>
          <p:nvPr/>
        </p:nvSpPr>
        <p:spPr>
          <a:xfrm>
            <a:off x="155575" y="-144145"/>
            <a:ext cx="304165" cy="30416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7" name="Стрелка вправо 2"/>
          <p:cNvSpPr>
            <a:extLst>
              <a:ext uri="smNativeData">
                <pr:smNativeData xmlns:pr="smNativeData" xmlns="smNativeData" val="SMDATA_15_37BZZRMAAAAlAAAAyAAAAA0AAAAAkAAAAEgAAACQAAAASAAAAAAAAAABAAAAAAAAAAEAAABQAAAA+Yqv+Iqv6D8AAAAAAADgPwAAAAAAAOA/AAAAAAAA4D8AAAAAAADgPwAAAAAAAOA/AAAAAAAA4D8AAAAAAADgPwAAAAAAAOA/AAAAAAAA4D8CAAAAjAAAAAEAAAAAAAAAgS1/2v///wgAAAAAAAAAAAAAAAAAAAAAAAAAAAAAAAAAAAAAZAAAAAEAAABAAAAAAAAAAAAAAAAAAAAAAAAAAAAAAAAAAAAAAAAAAAAAAAAAAAAAAAAAAAAAAAAAAAAAAAAAAAAAAAAAAAAAAAAAAAAAAAAAAAAAAAAAAAAAAAAAAAAAFAAAADwAAAABAAAAAAAAANFJzgooAAAAAQAAABQAAAAUAAAAFAAAAAEAAAAAAAAAZAAAAGQAAAAAAAAAZAAAAGQAAAAVAAAAYAAAAAAAAAAAAAAADwAAACADAAAAAAAAAAAAAAEAAACgMgAAAAAAAAAAAAABAAAAf39/AAEAAABkAAAAAAAAABQAAABAHwAAAAAAACYAAAAAAAAAwOD//wAAAAAmAAAAZAAAABYAAABMAAAAAAAAAAAAAAAEAAAAAAAAAAEAAADRSc4KAAAAACgAAAAoAAAAZAAAAGQAAAAAAAAAzMzMAAAAAABQAAAAUAAAAGQAAABkAAAAAAAAABcAAAAUAAAAAAAAAAAAAAD/fwAApHk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S1/s////wEAAAAAAAAAAAAAAAAAAAAAAAAAAAAAAAAAAAAAAAAAANFJzgN/f38A0UnOA8zMzADAwP8Af39/AAAAAAAAAAAAAAAAAAAAAAAAAAAAIQAAABgAAAAUAAAArQIAAGcHAAAuEgAAfg4AAAAAAAAmAAAACAAAAP//////////"/>
              </a:ext>
            </a:extLst>
          </p:cNvSpPr>
          <p:nvPr/>
        </p:nvSpPr>
        <p:spPr>
          <a:xfrm>
            <a:off x="434975" y="1203325"/>
            <a:ext cx="2520315" cy="1152525"/>
          </a:xfrm>
          <a:prstGeom prst="rightArrow">
            <a:avLst>
              <a:gd name="adj1" fmla="val 50000"/>
              <a:gd name="adj2" fmla="val 49984"/>
            </a:avLst>
          </a:prstGeom>
          <a:solidFill>
            <a:schemeClr val="bg2">
              <a:shade val="62500"/>
            </a:schemeClr>
          </a:solidFill>
          <a:ln w="254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Информационный компонент</a:t>
            </a:r>
          </a:p>
        </p:txBody>
      </p:sp>
      <p:sp>
        <p:nvSpPr>
          <p:cNvPr id="8" name="Стрелка вправо 9"/>
          <p:cNvSpPr>
            <a:extLst>
              <a:ext uri="smNativeData">
                <pr:smNativeData xmlns:pr="smNativeData" xmlns="smNativeData" val="SMDATA_15_37BZZRMAAAAlAAAAyAAAAA0AAAAAkAAAAEgAAACQAAAASAAAAAAAAAABAAAAAAAAAAEAAABQAAAAuQRlaL+o5j8AAAAAAADgPwAAAAAAAOA/AAAAAAAA4D8AAAAAAADgPwAAAAAAAOA/AAAAAAAA4D8AAAAAAADgPwAAAAAAAOA/AAAAAAAA4D8CAAAAjAAAAAEAAAAAAAAAgS1/2v///wgAAAAAAAAAAAAAAAAAAAAAAAAAAAAAAAAAAAAAZAAAAAEAAABAAAAAAAAAAAAAAAAAAAAAAAAAAAAAAAAAAAAAAAAAAAAAAAAAAAAAAAAAAAAAAAAAAAAAAAAAAAAAAAAAAAAAAAAAAAAAAAAAAAAAAAAAAAAAAAAAAAAAFAAAADwAAAABAAAAAAAAANFJzgooAAAAAQAAABQAAAAUAAAAFAAAAAEAAAAAAAAAZAAAAGQAAAAAAAAAZAAAAGQAAAAVAAAAYAAAAAAAAAAAAAAADwAAACADAAAAAAAAAAAAAAEAAACgMgAAAAAAAAAAAAABAAAAf39/AAEAAABkAAAAAAAAABQAAABAHwAAAAAAACYAAAAAAAAAwOD//wAAAAAmAAAAZAAAABYAAABMAAAAAAAAAAAAAAAEAAAAAAAAAAEAAADRSc4KAAAAACgAAAAoAAAAZAAAAGQAAAAAAAAAzMzMAAAAAABQAAAAUAAAAGQAAABkAAAAAAAAABcAAAAUAAAAAAAAAAAAAAD/fwAApHkAAAAAAAAJAAAABAAAAPA1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S1/s////wEAAAAAAAAAAAAAAAAAAAAAAAAAAAAAAAAAAAAAAAAAANFJzgN/f38A0UnOA8zMzADAwP8Af39/AAAAAAAAAAAAAAAAAAAAAAAAAAAAIQAAABgAAAAUAAAA+AcAAJsNAAB5FwAAqBYAAAAAAAAmAAAACAAAAP//////////"/>
              </a:ext>
            </a:extLst>
          </p:cNvSpPr>
          <p:nvPr/>
        </p:nvSpPr>
        <p:spPr>
          <a:xfrm>
            <a:off x="1295400" y="2211705"/>
            <a:ext cx="2520315" cy="1471295"/>
          </a:xfrm>
          <a:prstGeom prst="rightArrow">
            <a:avLst>
              <a:gd name="adj1" fmla="val 50000"/>
              <a:gd name="adj2" fmla="val 50002"/>
            </a:avLst>
          </a:prstGeom>
          <a:solidFill>
            <a:schemeClr val="bg2">
              <a:shade val="62500"/>
            </a:schemeClr>
          </a:solidFill>
          <a:ln w="254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Образовательно-развлекательный компонент</a:t>
            </a:r>
          </a:p>
        </p:txBody>
      </p:sp>
      <p:sp>
        <p:nvSpPr>
          <p:cNvPr id="9" name="Стрелка вправо 10"/>
          <p:cNvSpPr>
            <a:extLst>
              <a:ext uri="smNativeData">
                <pr:smNativeData xmlns:pr="smNativeData" xmlns="smNativeData" val="SMDATA_15_37BZZRMAAAAlAAAAyAAAAA0AAAAAkAAAAEgAAACQAAAASAAAAAAAAAABAAAAAAAAAAEAAABQAAAA8RR/cuOV5z8AAAAAAADgPwAAAAAAAOA/AAAAAAAA4D8AAAAAAADgPwAAAAAAAOA/AAAAAAAA4D8AAAAAAADgPwAAAAAAAOA/AAAAAAAA4D8CAAAAjAAAAAEAAAAAAAAAgS1/2v///wgAAAAAAAAAAAAAAAAAAAAAAAAAAAAAAAAAAAAAZAAAAAEAAABAAAAAAAAAAAAAAAAAAAAAAAAAAAAAAAAAAAAAAAAAAAAAAAAAAAAAAAAAAAAAAAAAAAAAAAAAAAAAAAAAAAAAAAAAAAAAAAAAAAAAAAAAAAAAAAAAAAAAFAAAADwAAAABAAAAAAAAANFJzgooAAAAAQAAABQAAAAUAAAAFAAAAAEAAAAAAAAAZAAAAGQAAAAAAAAAZAAAAGQAAAAVAAAAYAAAAAAAAAAAAAAADwAAACADAAAAAAAAAAAAAAEAAACgMgAAAAAAAAAAAAABAAAAf39/AAEAAABkAAAAAAAAABQAAABAHwAAAAAAACYAAAAAAAAAwOD//wAAAAAmAAAAZAAAABYAAABMAAAAAAAAAAAAAAAEAAAAAAAAAAEAAADRSc4KAAAAACgAAAAoAAAAZAAAAGQAAAAAAAAAzMzMAAAAAABQAAAAUAAAAGQAAABkAAAAAAAAABcAAAAUAAAAAAAAAAAAAAD/fwAApHkAAAAAAAAJAAAABAAAAHc7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S1/s////wEAAAAAAAAAAAAAAAAAAAAAAAAAAAAAAAAAAAAAAAAAANFJzgN/f38A0UnOA8zMzADAwP8Af39/AAAAAAAAAAAAAAAAAAAAAAAAAAAAIQAAABgAAAAUAAAA1g4AAKAVAADiIQAApB8AAAAAAAAmAAAACAAAAP//////////"/>
              </a:ext>
            </a:extLst>
          </p:cNvSpPr>
          <p:nvPr/>
        </p:nvSpPr>
        <p:spPr>
          <a:xfrm>
            <a:off x="2411730" y="3515360"/>
            <a:ext cx="3096260" cy="1628140"/>
          </a:xfrm>
          <a:prstGeom prst="rightArrow">
            <a:avLst>
              <a:gd name="adj1" fmla="val 50000"/>
              <a:gd name="adj2" fmla="val 50006"/>
            </a:avLst>
          </a:prstGeom>
          <a:solidFill>
            <a:schemeClr val="bg2">
              <a:shade val="62500"/>
            </a:schemeClr>
          </a:solidFill>
          <a:ln w="254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Эффективная тех. поддержка пользователей</a:t>
            </a:r>
          </a:p>
        </p:txBody>
      </p:sp>
      <p:sp>
        <p:nvSpPr>
          <p:cNvPr id="10" name="Стрелка вправо 11"/>
          <p:cNvSpPr>
            <a:extLst>
              <a:ext uri="smNativeData">
                <pr:smNativeData xmlns:pr="smNativeData" xmlns="smNativeData" val="SMDATA_15_37BZZRMAAAAlAAAAyAAAAA0AAAAAkAAAAEgAAACQAAAASAAAAAAAAAABAAAAAAAAAAEAAABQAAAAmpmZmZmZ6T8AAAAAAADgPwAAAAAAAOA/AAAAAAAA4D8AAAAAAADgPwAAAAAAAOA/AAAAAAAA4D8AAAAAAADgPwAAAAAAAOA/AAAAAAAA4D8CAAAAjAAAAAEAAAAAAAAAgS1/2v///wgAAAAAAAAAAAAAAAAAAAAAAAAAAAAAAAAAAAAAZAAAAAEAAABAAAAAAAAAAAAAAAAAAAAAAAAAAAAAAAAAAAAAAAAAAAAAAAAAAAAAAAAAAAAAAAAAAAAAAAAAAAAAAAAAAAAAAAAAAAAAAAAAAAAAAAAAAAAAAAAAAAAAFAAAADwAAAABAAAAAAAAANFJzgooAAAAAQAAABQAAAAUAAAAFAAAAAEAAAAAAAAAZAAAAGQAAAAAAAAAZAAAAGQAAAAVAAAAYAAAAAAAAAAAAAAADwAAACADAAAAAAAAAAAAAAEAAACgMgAAAAAAAAAAAAABAAAAf39/AAEAAABkAAAAAAAAABQAAABAHwAAAAAAACYAAAAAAAAAwOD//wAAAAAmAAAAZAAAABYAAABMAAAAAAAAAAAAAAAEAAAAAAAAAAEAAADRSc4KAAAAACgAAAAoAAAAZAAAAGQAAAAAAAAAzMzMAAAAAABQAAAAUAAAAGQAAABkAAAAAAAAABcAAAAUAAAAAAAAAAAAAAD/fwAApHkAAAAAAAAJAAAABAAAAJw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S1/s////wEAAAAAAAAAAAAAAAAAAAAAAAAAAAAAAAAAAAAAAAAAANFJzgN/f38A0UnOA8zMzADAwP8Af39/AAAAAAAAAAAAAAAAAAAAAAAAAAAAIQAAABgAAAAUAAAAIBwAAGcHAAChKwAAmw0AAAAAAAAmAAAACAAAAP//////////"/>
              </a:ext>
            </a:extLst>
          </p:cNvSpPr>
          <p:nvPr/>
        </p:nvSpPr>
        <p:spPr>
          <a:xfrm>
            <a:off x="4572000" y="1203325"/>
            <a:ext cx="2520315" cy="1008380"/>
          </a:xfrm>
          <a:prstGeom prst="rightArrow">
            <a:avLst>
              <a:gd name="adj1" fmla="val 50000"/>
              <a:gd name="adj2" fmla="val 49987"/>
            </a:avLst>
          </a:prstGeom>
          <a:solidFill>
            <a:schemeClr val="bg2">
              <a:shade val="62500"/>
            </a:schemeClr>
          </a:solidFill>
          <a:ln w="254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Актуальность  и доступность</a:t>
            </a:r>
          </a:p>
        </p:txBody>
      </p:sp>
      <p:sp>
        <p:nvSpPr>
          <p:cNvPr id="11" name="Стрелка вправо 12"/>
          <p:cNvSpPr>
            <a:extLst>
              <a:ext uri="smNativeData">
                <pr:smNativeData xmlns:pr="smNativeData" xmlns="smNativeData" val="SMDATA_15_37BZZRMAAAAlAAAAyAAAAA0AAAAAkAAAAEgAAACQAAAASAAAAAAAAAABAAAAAAAAAAEAAABQAAAAk/H+LMCj6D8AAAAAAADgPwAAAAAAAOA/AAAAAAAA4D8AAAAAAADgPwAAAAAAAOA/AAAAAAAA4D8AAAAAAADgPwAAAAAAAOA/AAAAAAAA4D8CAAAAjAAAAAEAAAAAAAAAgS1/2v///wgAAAAAAAAAAAAAAAAAAAAAAAAAAAAAAAAAAAAAZAAAAAEAAABAAAAAAAAAAAAAAAAAAAAAAAAAAAAAAAAAAAAAAAAAAAAAAAAAAAAAAAAAAAAAAAAAAAAAAAAAAAAAAAAAAAAAAAAAAAAAAAAAAAAAAAAAAAAAAAAAAAAAFAAAADwAAAABAAAAAAAAANFJzgooAAAAAQAAABQAAAAUAAAAFAAAAAEAAAAAAAAAZAAAAGQAAAAAAAAAZAAAAGQAAAAVAAAAYAAAAAAAAAAAAAAADwAAACADAAAAAAAAAAAAAAEAAACgMgAAAAAAAAAAAAABAAAAf39/AAEAAABkAAAAAAAAABQAAABAHwAAAAAAACYAAAAAAAAAwOD//wAAAAAmAAAAZAAAABYAAABMAAAAAAAAAAAAAAAEAAAAAAAAAAEAAADRSc4KAAAAACgAAAAoAAAAZAAAAGQAAAAAAAAAzMzMAAAAAABQAAAAUAAAAGQAAABkAAAAAAAAABcAAAAUAAAAAAAAAAAAAAD/fwAApHk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S1/s////wEAAAAAAAAAAAAAAAAAAAAAAAAAAAAAAAAAAAAAAAAAANFJzgN/f38A0UnOA8zMzADAwP8Af39/AAAAAAAAAAAAAAAAAAAAAAAAAAAAIQAAABgAAAAUAAAA4iEAAHoOAABjMQAAnBUAAAAAAAAmAAAACAAAAP//////////"/>
              </a:ext>
            </a:extLst>
          </p:cNvSpPr>
          <p:nvPr/>
        </p:nvSpPr>
        <p:spPr>
          <a:xfrm>
            <a:off x="5507990" y="2353310"/>
            <a:ext cx="2520315" cy="1159510"/>
          </a:xfrm>
          <a:prstGeom prst="rightArrow">
            <a:avLst>
              <a:gd name="adj1" fmla="val 50000"/>
              <a:gd name="adj2" fmla="val 49995"/>
            </a:avLst>
          </a:prstGeom>
          <a:solidFill>
            <a:schemeClr val="bg2">
              <a:shade val="62500"/>
            </a:schemeClr>
          </a:solidFill>
          <a:ln w="254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Вовлеченность и интерактивность</a:t>
            </a:r>
          </a:p>
        </p:txBody>
      </p:sp>
      <p:sp>
        <p:nvSpPr>
          <p:cNvPr id="12" name="Стрелка вправо 13"/>
          <p:cNvSpPr>
            <a:extLst>
              <a:ext uri="smNativeData">
                <pr:smNativeData xmlns:pr="smNativeData" xmlns="smNativeData" val="SMDATA_15_37BZZRMAAAAlAAAAyAAAAA0AAAAAkAAAAEgAAACQAAAASAAAAAAAAAABAAAAAAAAAAEAAABQAAAAwFzLpJEk6T8AAAAAAADgPwAAAAAAAOA/AAAAAAAA4D8AAAAAAADgPwAAAAAAAOA/AAAAAAAA4D8AAAAAAADgPwAAAAAAAOA/AAAAAAAA4D8CAAAAjAAAAAEAAAAAAAAAgS1/2v///wgAAAAAAAAAAAAAAAAAAAAAAAAAAAAAAAAAAAAAZAAAAAEAAABAAAAAAAAAAAAAAAAAAAAAAAAAAAAAAAAAAAAAAAAAAAAAAAAAAAAAAAAAAAAAAAAAAAAAAAAAAAAAAAAAAAAAAAAAAAAAAAAAAAAAAAAAAAAAAAAAAAAAFAAAADwAAAABAAAAAAAAANFJzgooAAAAAQAAABQAAAAUAAAAFAAAAAEAAAAAAAAAZAAAAGQAAAAAAAAAZAAAAGQAAAAVAAAAYAAAAAAAAAAAAAAADwAAACADAAAAAAAAAAAAAAEAAACgMgAAAAAAAAAAAAABAAAAf39/AAEAAABkAAAAAAAAABQAAABAHwAAAAAAACYAAAAAAAAAwOD//wAAAAAmAAAAZAAAABYAAABMAAAAAAAAAAAAAAAEAAAAAAAAAAEAAADRSc4KAAAAACgAAAAoAAAAZAAAAGQAAAAAAAAAzMzMAAAAAABQAAAAUAAAAGQAAABkAAAAAAAAABcAAAAUAAAAAAAAAAAAAAD/fwAApHk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S1/s////wEAAAAAAAAAAAAAAAAAAAAAAAAAAAAAAAAAAAAAAAAAANFJzgN/f38A0UnOA8zMzADAwP8Af39/AAAAAAAAAAAAAAAAAAAAAAAAAAAAIQAAABgAAAAUAAAApCcAANsWAAAlNwAAgB0AAAAAAAAmAAAACAAAAP//////////"/>
              </a:ext>
            </a:extLst>
          </p:cNvSpPr>
          <p:nvPr/>
        </p:nvSpPr>
        <p:spPr>
          <a:xfrm>
            <a:off x="6443980" y="3715385"/>
            <a:ext cx="2520315" cy="10801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shade val="62500"/>
            </a:schemeClr>
          </a:solidFill>
          <a:ln w="254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t>Эффективность в узком сегменте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xmlns="smNativeData" val="SMDATA_15_37BZZRMAAAAlAAAAZAAAAA0AAAAAjgAAAJAAAACOAAAAkAAAAAAAAAAB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EwMAAOYDAACMMgAApAcAABAAAAAmAAAACAAAAP//////////"/>
              </a:ext>
            </a:extLst>
          </p:cNvSpPr>
          <p:nvPr/>
        </p:nvSpPr>
        <p:spPr>
          <a:xfrm>
            <a:off x="499745" y="633730"/>
            <a:ext cx="7717155" cy="608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91440" rIns="90170" bIns="91440" numCol="1" spcCol="215900" anchor="ctr"/>
          <a:lstStyle/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000" b="1" cap="none">
                <a:solidFill>
                  <a:srgbClr val="000000"/>
                </a:solidFill>
                <a:latin typeface="Poppins SemiBold" pitchFamily="0" charset="0"/>
                <a:ea typeface="Poppins SemiBold" pitchFamily="0" charset="0"/>
                <a:cs typeface="DejaVu Sans" pitchFamily="0" charset="0"/>
              </a:rPr>
              <a:t>Геймификация чат-бота ПИШ:</a:t>
            </a: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  <a:p>
            <a:pPr>
              <a:lnSpc>
                <a:spcPct val="100000"/>
              </a:lnSpc>
              <a:defRPr lang="ru-ru"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ru-ru" sz="3000" b="1" cap="none">
              <a:solidFill>
                <a:srgbClr val="000000"/>
              </a:solidFill>
              <a:latin typeface="Poppins SemiBold" pitchFamily="0" charset="0"/>
              <a:ea typeface="Poppins SemiBold" pitchFamily="0" charset="0"/>
              <a:cs typeface="DejaVu Sans" pitchFamily="0" charset="0"/>
            </a:endParaRPr>
          </a:p>
        </p:txBody>
      </p:sp>
      <p:sp>
        <p:nvSpPr>
          <p:cNvPr id="3" name="CustomShape 2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NMgAAAAAAAAAAAAAAZAAAAGQAAAAAAAAAy8vLADIAAAAAAAAAAAAAAGQAAABkAAAAAAAAABcAAAAUAAAAAAAAAAAAAAD/fwAA/38AAAAAAAAJAAAABAAAAP48AAAeAAAAaAAAAAAAAAAAAAAAAAAAAAAAAAAAAAAAECcAABAnAAAAAAAAAAAAAAAAAAAAAAAAAAAAAAAAAAAAAAAAAAAAAFIB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AAAABsvLywDAwP8Af39/AAAAAAAAAAAAAAAAAAAAAAAAAAAAIQAAABgAAAAUAAAA9S8AAC77//9CPQAAewgAABAAAAAmAAAACAAAAP//////////"/>
              </a:ext>
            </a:extLst>
          </p:cNvSpPr>
          <p:nvPr/>
        </p:nvSpPr>
        <p:spPr>
          <a:xfrm>
            <a:off x="7795895" y="-783590"/>
            <a:ext cx="2162175" cy="2162175"/>
          </a:xfrm>
          <a:prstGeom prst="ellipse">
            <a:avLst/>
          </a:prstGeom>
          <a:solidFill>
            <a:srgbClr val="000000"/>
          </a:solidFill>
          <a:ln>
            <a:noFill/>
          </a:ln>
          <a:effectLst>
            <a:outerShdw blurRad="214630" dist="0" dir="0" algn="bl">
              <a:schemeClr val="accent2">
                <a:alpha val="50000"/>
              </a:schemeClr>
            </a:outerShdw>
          </a:effectLst>
        </p:spPr>
      </p:sp>
      <p:sp>
        <p:nvSpPr>
          <p:cNvPr id="4" name="CustomShape 3"/>
          <p:cNvSpPr>
            <a:extLst>
              <a:ext uri="smNativeData">
                <pr:smNativeData xmlns:pr="smNativeData" xmlns="smNativeData" val="SMDATA_15_37BZZRMAAAAlAAAAZgAAAA0AAAAAkAAAAEgAAACQAAAASAAAAAAAAAAAAAAAAAAAAAEAAABQAAAAAAAAAAAA8D8AAAAAAADwPwAAAAAAAOA/AAAAAAAA4D8AAAAAAADgPwAAAAAAAOA/AAAAAAAA4D8AAAAAAADgPwAAAAAAAOA/AAAAAAAA4D8CAAAAjAAAAAEAAAADAAAA0UnOAEMwnwAAAAAAAAAAAAAAAAAAAAAAAAAAAAAAAAAAAAAAeAAAAAEAAABAAAAAAAAAAGQAAAAOAQ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UnOAEMwnwAAAAAAAAAAAAAAAAAAAAAAAAAAAAAAAAAAAAAAAAAAAAAAAAJ/f38A0UnOA8zMzADAwP8Af39/AAAAAAAAAAAAAAAAAAAAAAAAAAAAIQAAABgAAAAUAAAAlS4AAFEBAACAMgAAPAUAABAAAAAmAAAACAAAAP//////////"/>
              </a:ext>
            </a:extLst>
          </p:cNvSpPr>
          <p:nvPr/>
        </p:nvSpPr>
        <p:spPr>
          <a:xfrm>
            <a:off x="7572375" y="213995"/>
            <a:ext cx="636905" cy="636905"/>
          </a:xfrm>
          <a:prstGeom prst="ellipse">
            <a:avLst/>
          </a:prstGeom>
          <a:gradFill flip="none" rotWithShape="0">
            <a:gsLst>
              <a:gs pos="0">
                <a:srgbClr val="D149CE"/>
              </a:gs>
              <a:gs pos="100000">
                <a:srgbClr val="43309F"/>
              </a:gs>
            </a:gsLst>
            <a:lin ang="5400000" scaled="0"/>
            <a:tileRect/>
          </a:gradFill>
          <a:ln>
            <a:noFill/>
          </a:ln>
          <a:effectLst/>
        </p:spPr>
      </p:sp>
      <p:sp>
        <p:nvSpPr>
          <p:cNvPr id="5" name="CustomShape 4"/>
          <p:cNvSpPr>
            <a:extLst>
              <a:ext uri="smNativeData">
                <pr:smNativeData xmlns:pr="smNativeData" xmlns="smNativeData" val="SMDATA_15_37BZZRMAAAAlAAAAZA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NE4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AAAB3////UAgAA/AAAABAAAAAmAAAACAAAAP//////////"/>
              </a:ext>
            </a:extLst>
          </p:cNvSpPr>
          <p:nvPr/>
        </p:nvSpPr>
        <p:spPr>
          <a:xfrm>
            <a:off x="155575" y="-144145"/>
            <a:ext cx="304165" cy="30416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6" name="CustomShape 5"/>
          <p:cNvSpPr>
            <a:extLst>
              <a:ext uri="smNativeData">
                <pr:smNativeData xmlns:pr="smNativeData" xmlns="smNativeData" val="SMDATA_15_37BZZRMAAAAlAAAAZAAAAA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EFCZ0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zCfBf///wEAAAAAAAAAAAAAAAAAAAAAAAAAAAAAAAAAAAAAAAAAAAAAAAJ/f38A0UnOA8zMzADAwP8Af39/AAAAAAAAAAAAAAAAAAAAAAAAAAAAIQAAABgAAAAUAAAA9QAAAB3////UAgAA/AAAABAAAAAmAAAACAAAAP//////////"/>
              </a:ext>
            </a:extLst>
          </p:cNvSpPr>
          <p:nvPr/>
        </p:nvSpPr>
        <p:spPr>
          <a:xfrm>
            <a:off x="155575" y="-144145"/>
            <a:ext cx="304165" cy="304165"/>
          </a:xfrm>
          <a:prstGeom prst="rect">
            <a:avLst/>
          </a:prstGeom>
          <a:noFill/>
          <a:ln>
            <a:noFill/>
          </a:ln>
          <a:effectLst/>
        </p:spPr>
      </p:sp>
      <p:pic>
        <p:nvPicPr>
          <p:cNvPr id="7" name="Picture 2"/>
          <p:cNvPicPr>
            <a:picLocks noChangeAspect="1"/>
            <a:extLst>
              <a:ext uri="smNativeData">
                <pr:smNativeData xmlns:pr="smNativeData" xmlns="smNativeData" val="SMDATA_17_37BZZRMAAAAlAAAAEQAAAC0AAAAAkAAAAEgAAACQAAAASAAAAAAAAAAAAAAAAAAAAAEAAABQAAAAAAAAAAAA4D8AAAAAAADgPwAAAAAAAOA/AAAAAAAA4D8AAAAAAADgPwAAAAAAAOA/AAAAAAAA4D8AAAAAAADgPwAAAAAAAOA/AAAAAAAA4D8CAAAAjAAAAAAAAAAAAAAAQzCf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MwnwX///8BAAAAAAAAAAAAAAAAAAAAAAAAAAAAAAAAAAAAAAAAAAAAAAACf39/ANFJzgPMzMwAwMD/AH9/fwAAAAAAAAAAAAAAAAD///8AAAAAACEAAAAYAAAAFAAAAOUqAADSDwAABTUAAA0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972935" y="2571750"/>
            <a:ext cx="1645920" cy="15005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Овал 1"/>
          <p:cNvSpPr>
            <a:extLst>
              <a:ext uri="smNativeData">
                <pr:smNativeData xmlns:pr="smNativeData" xmlns="smNativeData" val="SMDATA_15_37BZZRMAAAAlAAAAZgAAAA0AAAAAkAAAAEgAAACQAAAASAAAAAAAAAABAAAAAAAAAAEAAABQAAAAAAAAAAAA8D8AAAAAAADwPwAAAAAAAOA/AAAAAAAA4D8AAAAAAADgPwAAAAAAAOA/AAAAAAAA4D8AAAAAAADgPwAAAAAAAOA/AAAAAAAA4D8CAAAAjAAAAAEAAAAAAAAA9dz0A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dz0AP///wEAAAAAAAAAAAAAAAAAAAAAAAAAAAAAAAAAAAAAAAAAAAAAAAJ/f38A0UnOA8zMzADAwP8Af39/AAAAAAAAAAAAAAAAAAAAAAAAAAAAIQAAABgAAAAUAAAA9QAAAIUGAAAuDAAAOQ0AABAAAAAmAAAACAAAAP//////////"/>
              </a:ext>
            </a:extLst>
          </p:cNvSpPr>
          <p:nvPr/>
        </p:nvSpPr>
        <p:spPr>
          <a:xfrm>
            <a:off x="155575" y="1059815"/>
            <a:ext cx="1824355" cy="1089660"/>
          </a:xfrm>
          <a:prstGeom prst="ellipse">
            <a:avLst/>
          </a:prstGeom>
          <a:solidFill>
            <a:srgbClr val="F5DCF4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chemeClr val="tx1"/>
                </a:solidFill>
              </a:rPr>
              <a:t>Тесты, квизы</a:t>
            </a:r>
            <a:r>
              <a:t> </a:t>
            </a:r>
          </a:p>
        </p:txBody>
      </p:sp>
      <p:sp>
        <p:nvSpPr>
          <p:cNvPr id="9" name="Овал 8"/>
          <p:cNvSpPr>
            <a:extLst>
              <a:ext uri="smNativeData">
                <pr:smNativeData xmlns:pr="smNativeData" xmlns="smNativeData" val="SMDATA_15_37BZZRMAAAAlAAAAZgAAAA0AAAAAkAAAAEgAAACQAAAASAAAAAAAAAABAAAAAAAAAAEAAABQAAAAAAAAAAAA8D8AAAAAAADwPwAAAAAAAOA/AAAAAAAA4D8AAAAAAADgPwAAAAAAAOA/AAAAAAAA4D8AAAAAAADgPwAAAAAAAOA/AAAAAAAA4D8CAAAAjAAAAAEAAAAAAAAA7bbsA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O7u7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bbsAP///wEAAAAAAAAAAAAAAAAAAAAAAAAAAAAAAAAAAAAAAAAAAAAAAAJ/f38A0UnOA8zMzADAwP8Af39/AAAAAAAAAAAAAAAAAAAAAAAAAAAAIQAAABgAAAAUAAAAEA0AAGcJAACvGwAAChEAABAAAAAmAAAACAAAAP//////////"/>
              </a:ext>
            </a:extLst>
          </p:cNvSpPr>
          <p:nvPr/>
        </p:nvSpPr>
        <p:spPr>
          <a:xfrm>
            <a:off x="2123440" y="1528445"/>
            <a:ext cx="2376805" cy="1241425"/>
          </a:xfrm>
          <a:prstGeom prst="ellipse">
            <a:avLst/>
          </a:prstGeom>
          <a:solidFill>
            <a:srgbClr val="EDB6EC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chemeClr val="tx1"/>
                </a:solidFill>
              </a:rPr>
              <a:t>Вебинарная воронка</a:t>
            </a:r>
          </a:p>
        </p:txBody>
      </p:sp>
      <p:sp>
        <p:nvSpPr>
          <p:cNvPr id="10" name="Овал 10"/>
          <p:cNvSpPr>
            <a:extLst>
              <a:ext uri="smNativeData">
                <pr:smNativeData xmlns:pr="smNativeData" xmlns="smNativeData" val="SMDATA_15_37BZZRMAAAAlAAAAZgAAAA0AAAAAkAAAAEgAAACQAAAASAAAAAAAAAABAAAAAAAAAAEAAABQAAAAAAAAAAAA8D8AAAAAAADwPwAAAAAAAOA/AAAAAAAA4D8AAAAAAADgPwAAAAAAAOA/AAAAAAAA4D8AAAAAAADgPwAAAAAAAOA/AAAAAAAA4D8CAAAAjAAAAAEAAAAAAAAAch1wA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Og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ch1wAP///wEAAAAAAAAAAAAAAAAAAAAAAAAAAAAAAAAAAAAAAAAAAAAAAAJ/f38A0UnOA8zMzADAwP8Af39/AAAAAAAAAAAAAAAAAAAAAAAAAAAAIQAAABgAAAAUAAAAAx0AAIUGAAAsLwAAChEAABAAAAAmAAAACAAAAP//////////"/>
              </a:ext>
            </a:extLst>
          </p:cNvSpPr>
          <p:nvPr/>
        </p:nvSpPr>
        <p:spPr>
          <a:xfrm>
            <a:off x="4716145" y="1059815"/>
            <a:ext cx="2952115" cy="1710055"/>
          </a:xfrm>
          <a:prstGeom prst="ellipse">
            <a:avLst/>
          </a:prstGeom>
          <a:solidFill>
            <a:srgbClr val="721D70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chemeClr val="tx1"/>
                </a:solidFill>
              </a:rPr>
              <a:t>Развлекательный элемент: например, физика в тренде </a:t>
            </a:r>
          </a:p>
        </p:txBody>
      </p:sp>
      <p:sp>
        <p:nvSpPr>
          <p:cNvPr id="11" name="Овал 11"/>
          <p:cNvSpPr>
            <a:extLst>
              <a:ext uri="smNativeData">
                <pr:smNativeData xmlns:pr="smNativeData" xmlns="smNativeData" val="SMDATA_15_37BZZRMAAAAlAAAAZgAAAA0AAAAAkAAAAEgAAACQAAAASAAAAAAAAAABAAAAAAAAAAEAAABQAAAAAAAAAAAA8D8AAAAAAADwPwAAAAAAAOA/AAAAAAAA4D8AAAAAAADgPwAAAAAAAOA/AAAAAAAA4D8AAAAAAADgPwAAAAAAAOA/AAAAAAAA4D8CAAAAjAAAAAEAAAAAAAAA19DwA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RSc4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9DwAP///wEAAAAAAAAAAAAAAAAAAAAAAAAAAAAAAAAAAAAAAAAAAAAAAAJ/f38A0UnOA8zMzADAwP8Af39/AAAAAAAAAAAAAAAAAAAAAAAAAAAAIQAAABgAAAAUAAAA1g4AAF0TAAAXJgAATBwAABAAAAAmAAAACAAAAP//////////"/>
              </a:ext>
            </a:extLst>
          </p:cNvSpPr>
          <p:nvPr/>
        </p:nvSpPr>
        <p:spPr>
          <a:xfrm>
            <a:off x="2411730" y="3147695"/>
            <a:ext cx="3780155" cy="1452245"/>
          </a:xfrm>
          <a:prstGeom prst="ellipse">
            <a:avLst/>
          </a:prstGeom>
          <a:solidFill>
            <a:srgbClr val="D7D0F0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 cap="none">
                <a:solidFill>
                  <a:srgbClr val="FFFFFF"/>
                </a:solidFill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chemeClr val="tx1"/>
                </a:solidFill>
              </a:rPr>
              <a:t>Игра, за участие в которой можно получить награду и обменять ее на бонус или приз от ПИШ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66666"/>
        </a:dk2>
        <a:lt2>
          <a:srgbClr val="D149CE"/>
        </a:lt2>
        <a:accent1>
          <a:srgbClr val="43309F"/>
        </a:accent1>
        <a:accent2>
          <a:srgbClr val="000000"/>
        </a:accent2>
        <a:accent3>
          <a:srgbClr val="FFFFFF"/>
        </a:accent3>
        <a:accent4>
          <a:srgbClr val="FFFFFF"/>
        </a:accent4>
        <a:accent5>
          <a:srgbClr val="FFFFFF"/>
        </a:accent5>
        <a:accent6>
          <a:srgbClr val="FFFFFF"/>
        </a:accent6>
        <a:hlink>
          <a:srgbClr val="666666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66666"/>
        </a:dk2>
        <a:lt2>
          <a:srgbClr val="D149CE"/>
        </a:lt2>
        <a:accent1>
          <a:srgbClr val="43309F"/>
        </a:accent1>
        <a:accent2>
          <a:srgbClr val="000000"/>
        </a:accent2>
        <a:accent3>
          <a:srgbClr val="FFFFFF"/>
        </a:accent3>
        <a:accent4>
          <a:srgbClr val="FFFFFF"/>
        </a:accent4>
        <a:accent5>
          <a:srgbClr val="FFFFFF"/>
        </a:accent5>
        <a:accent6>
          <a:srgbClr val="FFFFFF"/>
        </a:accent6>
        <a:hlink>
          <a:srgbClr val="666666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66666"/>
        </a:dk2>
        <a:lt2>
          <a:srgbClr val="D149CE"/>
        </a:lt2>
        <a:accent1>
          <a:srgbClr val="43309F"/>
        </a:accent1>
        <a:accent2>
          <a:srgbClr val="000000"/>
        </a:accent2>
        <a:accent3>
          <a:srgbClr val="FFFFFF"/>
        </a:accent3>
        <a:accent4>
          <a:srgbClr val="FFFFFF"/>
        </a:accent4>
        <a:accent5>
          <a:srgbClr val="FFFFFF"/>
        </a:accent5>
        <a:accent6>
          <a:srgbClr val="FFFFFF"/>
        </a:accent6>
        <a:hlink>
          <a:srgbClr val="666666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66666"/>
        </a:dk2>
        <a:lt2>
          <a:srgbClr val="D149CE"/>
        </a:lt2>
        <a:accent1>
          <a:srgbClr val="43309F"/>
        </a:accent1>
        <a:accent2>
          <a:srgbClr val="000000"/>
        </a:accent2>
        <a:accent3>
          <a:srgbClr val="FFFFFF"/>
        </a:accent3>
        <a:accent4>
          <a:srgbClr val="FFFFFF"/>
        </a:accent4>
        <a:accent5>
          <a:srgbClr val="FFFFFF"/>
        </a:accent5>
        <a:accent6>
          <a:srgbClr val="FFFFFF"/>
        </a:accent6>
        <a:hlink>
          <a:srgbClr val="666666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66666"/>
        </a:dk2>
        <a:lt2>
          <a:srgbClr val="D149CE"/>
        </a:lt2>
        <a:accent1>
          <a:srgbClr val="43309F"/>
        </a:accent1>
        <a:accent2>
          <a:srgbClr val="000000"/>
        </a:accent2>
        <a:accent3>
          <a:srgbClr val="FFFFFF"/>
        </a:accent3>
        <a:accent4>
          <a:srgbClr val="FFFFFF"/>
        </a:accent4>
        <a:accent5>
          <a:srgbClr val="FFFFFF"/>
        </a:accent5>
        <a:accent6>
          <a:srgbClr val="FFFFFF"/>
        </a:accent6>
        <a:hlink>
          <a:srgbClr val="666666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Чат-боты в социальных сетях</dc:title>
  <dc:subject/>
  <dc:creator>Пользователь</dc:creator>
  <cp:keywords/>
  <dc:description/>
  <cp:lastModifiedBy>Admin</cp:lastModifiedBy>
  <cp:revision>0</cp:revision>
  <dcterms:created xsi:type="dcterms:W3CDTF">2023-11-19T09:46:16Z</dcterms:created>
  <dcterms:modified xsi:type="dcterms:W3CDTF">2023-11-19T06:53:19Z</dcterms:modified>
</cp:coreProperties>
</file>