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0325" y="1176139"/>
            <a:ext cx="7200265" cy="1426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4144" y="2703530"/>
            <a:ext cx="14015719" cy="598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asanthkaruppasamy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xfrm>
            <a:off x="6915784" y="4180847"/>
            <a:ext cx="420243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-30"/>
              <a:t>Studies</a:t>
            </a:r>
            <a:endParaRPr sz="10000"/>
          </a:p>
        </p:txBody>
      </p:sp>
      <p:sp>
        <p:nvSpPr>
          <p:cNvPr id="3" name="object 3"/>
          <p:cNvSpPr txBox="1"/>
          <p:nvPr/>
        </p:nvSpPr>
        <p:spPr>
          <a:xfrm>
            <a:off x="5359895" y="5746331"/>
            <a:ext cx="10866120" cy="3580129"/>
          </a:xfrm>
          <a:prstGeom prst="rect">
            <a:avLst/>
          </a:prstGeom>
        </p:spPr>
        <p:txBody>
          <a:bodyPr wrap="square" lIns="0" tIns="469265" rIns="0" bIns="0" rtlCol="0" vert="horz">
            <a:spAutoFit/>
          </a:bodyPr>
          <a:lstStyle/>
          <a:p>
            <a:pPr algn="ctr" marL="1393190">
              <a:lnSpc>
                <a:spcPct val="100000"/>
              </a:lnSpc>
              <a:spcBef>
                <a:spcPts val="3695"/>
              </a:spcBef>
              <a:tabLst>
                <a:tab pos="2401570" algn="l"/>
                <a:tab pos="5806440" algn="l"/>
              </a:tabLst>
            </a:pPr>
            <a:r>
              <a:rPr dirty="0" sz="6400" spc="-25">
                <a:latin typeface="Source Sans 3"/>
                <a:cs typeface="Source Sans 3"/>
              </a:rPr>
              <a:t>By</a:t>
            </a:r>
            <a:r>
              <a:rPr dirty="0" sz="6400">
                <a:latin typeface="Source Sans 3"/>
                <a:cs typeface="Source Sans 3"/>
              </a:rPr>
              <a:t>	</a:t>
            </a:r>
            <a:r>
              <a:rPr dirty="0" sz="6400" spc="-10" b="1">
                <a:latin typeface="Source Sans 3"/>
                <a:cs typeface="Source Sans 3"/>
              </a:rPr>
              <a:t>Prasanth</a:t>
            </a:r>
            <a:r>
              <a:rPr dirty="0" sz="6400" b="1">
                <a:latin typeface="Source Sans 3"/>
                <a:cs typeface="Source Sans 3"/>
              </a:rPr>
              <a:t>	</a:t>
            </a:r>
            <a:r>
              <a:rPr dirty="0" sz="6400" spc="-10">
                <a:latin typeface="Source Sans 3"/>
                <a:cs typeface="Source Sans 3"/>
              </a:rPr>
              <a:t>Karuppasamy</a:t>
            </a:r>
            <a:endParaRPr sz="6400">
              <a:latin typeface="Source Sans 3"/>
              <a:cs typeface="Source Sans 3"/>
            </a:endParaRPr>
          </a:p>
          <a:p>
            <a:pPr marL="2610485" marR="5080" indent="-2598420">
              <a:lnSpc>
                <a:spcPct val="143300"/>
              </a:lnSpc>
              <a:spcBef>
                <a:spcPts val="204"/>
              </a:spcBef>
            </a:pPr>
            <a:r>
              <a:rPr dirty="0" sz="4800">
                <a:latin typeface="Source Sans 3"/>
                <a:cs typeface="Source Sans 3"/>
              </a:rPr>
              <a:t>E-mail:</a:t>
            </a:r>
            <a:r>
              <a:rPr dirty="0" sz="4800" spc="-100">
                <a:latin typeface="Source Sans 3"/>
                <a:cs typeface="Source Sans 3"/>
              </a:rPr>
              <a:t> </a:t>
            </a:r>
            <a:r>
              <a:rPr dirty="0" sz="4800" spc="-20">
                <a:latin typeface="Source Sans 3"/>
                <a:cs typeface="Source Sans 3"/>
                <a:hlinkClick r:id="rId2"/>
              </a:rPr>
              <a:t>prasanthkaruppasamy@gmail.com</a:t>
            </a:r>
            <a:r>
              <a:rPr dirty="0" sz="4800" spc="-2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Phone</a:t>
            </a:r>
            <a:r>
              <a:rPr dirty="0" sz="4800" spc="-2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number</a:t>
            </a:r>
            <a:r>
              <a:rPr dirty="0" sz="4800" spc="-2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:</a:t>
            </a:r>
            <a:r>
              <a:rPr dirty="0" sz="4800" spc="-2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+91</a:t>
            </a:r>
            <a:r>
              <a:rPr dirty="0" sz="4800" spc="-2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6381762918</a:t>
            </a:r>
            <a:endParaRPr sz="48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6260" algn="l"/>
                <a:tab pos="4135754" algn="l"/>
              </a:tabLst>
            </a:pPr>
            <a:r>
              <a:rPr dirty="0" spc="-10"/>
              <a:t>Details</a:t>
            </a:r>
            <a:r>
              <a:rPr dirty="0"/>
              <a:t>	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45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5404" y="3929560"/>
            <a:ext cx="8895080" cy="15900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4400" spc="-25">
                <a:latin typeface="Source Sans 3"/>
                <a:cs typeface="Source Sans 3"/>
              </a:rPr>
              <a:t>Started</a:t>
            </a:r>
            <a:r>
              <a:rPr dirty="0" sz="4400" spc="-75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in</a:t>
            </a:r>
            <a:r>
              <a:rPr dirty="0" sz="4400" spc="-70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May</a:t>
            </a:r>
            <a:r>
              <a:rPr dirty="0" sz="4400" spc="-70">
                <a:latin typeface="Source Sans 3"/>
                <a:cs typeface="Source Sans 3"/>
              </a:rPr>
              <a:t> </a:t>
            </a:r>
            <a:r>
              <a:rPr dirty="0" sz="4400" spc="-10">
                <a:latin typeface="Source Sans 3"/>
                <a:cs typeface="Source Sans 3"/>
              </a:rPr>
              <a:t>07,2019</a:t>
            </a:r>
            <a:endParaRPr sz="4400">
              <a:latin typeface="Source Sans 3"/>
              <a:cs typeface="Source Sans 3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4400">
                <a:latin typeface="Source Sans 3"/>
                <a:cs typeface="Source Sans 3"/>
              </a:rPr>
              <a:t>Last</a:t>
            </a:r>
            <a:r>
              <a:rPr dirty="0" sz="4400" spc="-105">
                <a:latin typeface="Source Sans 3"/>
                <a:cs typeface="Source Sans 3"/>
              </a:rPr>
              <a:t> </a:t>
            </a:r>
            <a:r>
              <a:rPr dirty="0" sz="4400" spc="-10">
                <a:latin typeface="Source Sans 3"/>
                <a:cs typeface="Source Sans 3"/>
              </a:rPr>
              <a:t>Edited:</a:t>
            </a:r>
            <a:r>
              <a:rPr dirty="0" sz="4400" spc="-100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Fri,</a:t>
            </a:r>
            <a:r>
              <a:rPr dirty="0" sz="4400" spc="-100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Aug</a:t>
            </a:r>
            <a:r>
              <a:rPr dirty="0" sz="4400" spc="-105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21,</a:t>
            </a:r>
            <a:r>
              <a:rPr dirty="0" sz="4400" spc="-100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2020,</a:t>
            </a:r>
            <a:r>
              <a:rPr dirty="0" sz="4400" spc="-100">
                <a:latin typeface="Source Sans 3"/>
                <a:cs typeface="Source Sans 3"/>
              </a:rPr>
              <a:t> </a:t>
            </a:r>
            <a:r>
              <a:rPr dirty="0" sz="4400" spc="-10">
                <a:latin typeface="Source Sans 3"/>
                <a:cs typeface="Source Sans 3"/>
              </a:rPr>
              <a:t>06:34pm</a:t>
            </a:r>
            <a:endParaRPr sz="4400">
              <a:latin typeface="Source Sans 3"/>
              <a:cs typeface="Source San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0" y="4042136"/>
            <a:ext cx="32988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Source Sans 3"/>
                <a:cs typeface="Source Sans 3"/>
              </a:rPr>
              <a:t>First</a:t>
            </a:r>
            <a:r>
              <a:rPr dirty="0" sz="4800" spc="-140" b="1">
                <a:latin typeface="Source Sans 3"/>
                <a:cs typeface="Source Sans 3"/>
              </a:rPr>
              <a:t> </a:t>
            </a:r>
            <a:r>
              <a:rPr dirty="0" sz="4800" spc="-10" b="1">
                <a:latin typeface="Source Sans 3"/>
                <a:cs typeface="Source Sans 3"/>
              </a:rPr>
              <a:t>Edition</a:t>
            </a:r>
            <a:endParaRPr sz="48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6490" y="6963340"/>
            <a:ext cx="31019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Source Sans 3"/>
                <a:cs typeface="Source Sans 3"/>
              </a:rPr>
              <a:t>2nd</a:t>
            </a:r>
            <a:r>
              <a:rPr dirty="0" sz="4800" spc="-85" b="1">
                <a:latin typeface="Source Sans 3"/>
                <a:cs typeface="Source Sans 3"/>
              </a:rPr>
              <a:t> </a:t>
            </a:r>
            <a:r>
              <a:rPr dirty="0" sz="4800" spc="-10" b="1">
                <a:latin typeface="Source Sans 3"/>
                <a:cs typeface="Source Sans 3"/>
              </a:rPr>
              <a:t>Edition</a:t>
            </a:r>
            <a:endParaRPr sz="48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5404" y="6971744"/>
            <a:ext cx="558482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>
                <a:latin typeface="Source Sans 3"/>
                <a:cs typeface="Source Sans 3"/>
              </a:rPr>
              <a:t>Started</a:t>
            </a:r>
            <a:r>
              <a:rPr dirty="0" sz="4400" spc="-75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in</a:t>
            </a:r>
            <a:r>
              <a:rPr dirty="0" sz="4400" spc="-75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March</a:t>
            </a:r>
            <a:r>
              <a:rPr dirty="0" sz="4400" spc="-70">
                <a:latin typeface="Source Sans 3"/>
                <a:cs typeface="Source Sans 3"/>
              </a:rPr>
              <a:t> </a:t>
            </a:r>
            <a:r>
              <a:rPr dirty="0" sz="4400">
                <a:latin typeface="Source Sans 3"/>
                <a:cs typeface="Source Sans 3"/>
              </a:rPr>
              <a:t>8,</a:t>
            </a:r>
            <a:r>
              <a:rPr dirty="0" sz="4400" spc="-75">
                <a:latin typeface="Source Sans 3"/>
                <a:cs typeface="Source Sans 3"/>
              </a:rPr>
              <a:t> </a:t>
            </a:r>
            <a:r>
              <a:rPr dirty="0" sz="4400" spc="-20">
                <a:latin typeface="Source Sans 3"/>
                <a:cs typeface="Source Sans 3"/>
              </a:rPr>
              <a:t>2025</a:t>
            </a:r>
            <a:endParaRPr sz="44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8369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Preface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9850" y="3265023"/>
            <a:ext cx="13195935" cy="435673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530225" indent="-517525">
              <a:lnSpc>
                <a:spcPct val="100000"/>
              </a:lnSpc>
              <a:spcBef>
                <a:spcPts val="11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>
                <a:latin typeface="Source Sans 3"/>
                <a:cs typeface="Source Sans 3"/>
              </a:rPr>
              <a:t>I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am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trying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to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compile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my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studies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into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single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file.</a:t>
            </a:r>
            <a:endParaRPr sz="4800">
              <a:latin typeface="Source Sans 3"/>
              <a:cs typeface="Source Sans 3"/>
            </a:endParaRPr>
          </a:p>
          <a:p>
            <a:pPr marL="530225" indent="-517525">
              <a:lnSpc>
                <a:spcPct val="100000"/>
              </a:lnSpc>
              <a:spcBef>
                <a:spcPts val="10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>
                <a:latin typeface="Source Sans 3"/>
                <a:cs typeface="Source Sans 3"/>
              </a:rPr>
              <a:t>It’s</a:t>
            </a:r>
            <a:r>
              <a:rPr dirty="0" sz="4800" spc="-12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an</a:t>
            </a:r>
            <a:r>
              <a:rPr dirty="0" sz="4800" spc="-114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updatable,</a:t>
            </a:r>
            <a:r>
              <a:rPr dirty="0" sz="4800" spc="-114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I</a:t>
            </a:r>
            <a:r>
              <a:rPr dirty="0" sz="4800" spc="-114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will</a:t>
            </a:r>
            <a:r>
              <a:rPr dirty="0" sz="4800" spc="-114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update</a:t>
            </a:r>
            <a:r>
              <a:rPr dirty="0" sz="4800" spc="-114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continuously.</a:t>
            </a:r>
            <a:endParaRPr sz="4800">
              <a:latin typeface="Source Sans 3"/>
              <a:cs typeface="Source Sans 3"/>
            </a:endParaRPr>
          </a:p>
          <a:p>
            <a:pPr marL="530225" indent="-517525">
              <a:lnSpc>
                <a:spcPct val="100000"/>
              </a:lnSpc>
              <a:spcBef>
                <a:spcPts val="10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>
                <a:latin typeface="Source Sans 3"/>
                <a:cs typeface="Source Sans 3"/>
              </a:rPr>
              <a:t>Some</a:t>
            </a:r>
            <a:r>
              <a:rPr dirty="0" sz="4800" spc="-10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contents</a:t>
            </a:r>
            <a:r>
              <a:rPr dirty="0" sz="4800" spc="-10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are</a:t>
            </a:r>
            <a:r>
              <a:rPr dirty="0" sz="4800" spc="-10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excerpted.</a:t>
            </a:r>
            <a:endParaRPr sz="4800">
              <a:latin typeface="Source Sans 3"/>
              <a:cs typeface="Source Sans 3"/>
            </a:endParaRPr>
          </a:p>
          <a:p>
            <a:pPr marL="530225" indent="-517525">
              <a:lnSpc>
                <a:spcPct val="100000"/>
              </a:lnSpc>
              <a:spcBef>
                <a:spcPts val="10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>
                <a:latin typeface="Source Sans 3"/>
                <a:cs typeface="Source Sans 3"/>
              </a:rPr>
              <a:t>It</a:t>
            </a:r>
            <a:r>
              <a:rPr dirty="0" sz="4800" spc="-7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may</a:t>
            </a:r>
            <a:r>
              <a:rPr dirty="0" sz="4800" spc="-7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contain</a:t>
            </a:r>
            <a:r>
              <a:rPr dirty="0" sz="4800" spc="-7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mistakes.</a:t>
            </a:r>
            <a:endParaRPr sz="4800">
              <a:latin typeface="Source Sans 3"/>
              <a:cs typeface="Source Sans 3"/>
            </a:endParaRPr>
          </a:p>
          <a:p>
            <a:pPr marL="530225" indent="-517525">
              <a:lnSpc>
                <a:spcPct val="100000"/>
              </a:lnSpc>
              <a:spcBef>
                <a:spcPts val="10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>
                <a:latin typeface="Source Sans 3"/>
                <a:cs typeface="Source Sans 3"/>
              </a:rPr>
              <a:t>Don’t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hesitate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to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inform</a:t>
            </a:r>
            <a:r>
              <a:rPr dirty="0" sz="4800" spc="-7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when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if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there</a:t>
            </a:r>
            <a:r>
              <a:rPr dirty="0" sz="4800" spc="-7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are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errors.</a:t>
            </a:r>
            <a:endParaRPr sz="48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xfrm>
            <a:off x="1473200" y="1338958"/>
            <a:ext cx="306895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0455" algn="l"/>
              </a:tabLst>
            </a:pPr>
            <a:r>
              <a:rPr dirty="0" spc="-20"/>
              <a:t>What</a:t>
            </a:r>
            <a:r>
              <a:rPr dirty="0"/>
              <a:t>	</a:t>
            </a:r>
            <a:r>
              <a:rPr dirty="0" spc="-25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0" y="3031481"/>
            <a:ext cx="12130405" cy="51460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530225" indent="-517525">
              <a:lnSpc>
                <a:spcPct val="100000"/>
              </a:lnSpc>
              <a:spcBef>
                <a:spcPts val="10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 spc="-10">
                <a:latin typeface="Source Sans 3"/>
                <a:cs typeface="Source Sans 3"/>
              </a:rPr>
              <a:t>Study</a:t>
            </a:r>
            <a:endParaRPr sz="4800">
              <a:latin typeface="Source Sans 3"/>
              <a:cs typeface="Source Sans 3"/>
            </a:endParaRPr>
          </a:p>
          <a:p>
            <a:pPr marL="530225" indent="-517525">
              <a:lnSpc>
                <a:spcPct val="100000"/>
              </a:lnSpc>
              <a:spcBef>
                <a:spcPts val="9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 spc="-10">
                <a:latin typeface="Source Sans 3"/>
                <a:cs typeface="Source Sans 3"/>
              </a:rPr>
              <a:t>Understand</a:t>
            </a:r>
            <a:r>
              <a:rPr dirty="0" sz="4800" spc="-12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the</a:t>
            </a:r>
            <a:r>
              <a:rPr dirty="0" sz="4800" spc="-114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nature</a:t>
            </a:r>
            <a:r>
              <a:rPr dirty="0" sz="4800" spc="-114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from</a:t>
            </a:r>
            <a:r>
              <a:rPr dirty="0" sz="4800" spc="-12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Complexity.</a:t>
            </a:r>
            <a:endParaRPr sz="4800">
              <a:latin typeface="Source Sans 3"/>
              <a:cs typeface="Source Sans 3"/>
            </a:endParaRPr>
          </a:p>
          <a:p>
            <a:pPr marL="530860" marR="5080" indent="-518159">
              <a:lnSpc>
                <a:spcPts val="6720"/>
              </a:lnSpc>
              <a:spcBef>
                <a:spcPts val="380"/>
              </a:spcBef>
              <a:buFont typeface="DejaVu Serif"/>
              <a:buChar char="•"/>
              <a:tabLst>
                <a:tab pos="530860" algn="l"/>
              </a:tabLst>
            </a:pPr>
            <a:r>
              <a:rPr dirty="0" sz="4800" spc="-10">
                <a:latin typeface="Source Sans 3"/>
                <a:cs typeface="Source Sans 3"/>
              </a:rPr>
              <a:t>Research,</a:t>
            </a:r>
            <a:r>
              <a:rPr dirty="0" sz="4800" spc="-14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detailed</a:t>
            </a:r>
            <a:r>
              <a:rPr dirty="0" sz="4800" spc="-14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examination,</a:t>
            </a:r>
            <a:r>
              <a:rPr dirty="0" sz="4800" spc="-14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or</a:t>
            </a:r>
            <a:r>
              <a:rPr dirty="0" sz="4800" spc="-14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analysis</a:t>
            </a:r>
            <a:r>
              <a:rPr dirty="0" sz="4800" spc="-140">
                <a:latin typeface="Source Sans 3"/>
                <a:cs typeface="Source Sans 3"/>
              </a:rPr>
              <a:t> </a:t>
            </a:r>
            <a:r>
              <a:rPr dirty="0" sz="4800" spc="-25">
                <a:latin typeface="Source Sans 3"/>
                <a:cs typeface="Source Sans 3"/>
              </a:rPr>
              <a:t>of </a:t>
            </a:r>
            <a:r>
              <a:rPr dirty="0" sz="4800">
                <a:latin typeface="Source Sans 3"/>
                <a:cs typeface="Source Sans 3"/>
              </a:rPr>
              <a:t>an</a:t>
            </a:r>
            <a:r>
              <a:rPr dirty="0" sz="4800" spc="-10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organism,</a:t>
            </a:r>
            <a:r>
              <a:rPr dirty="0" sz="4800" spc="-10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object,</a:t>
            </a:r>
            <a:r>
              <a:rPr dirty="0" sz="4800" spc="-10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orphenomenon.</a:t>
            </a:r>
            <a:endParaRPr sz="4800">
              <a:latin typeface="Source Sans 3"/>
              <a:cs typeface="Source Sans 3"/>
            </a:endParaRPr>
          </a:p>
          <a:p>
            <a:pPr marL="530860" marR="107950" indent="-518159">
              <a:lnSpc>
                <a:spcPts val="6720"/>
              </a:lnSpc>
              <a:buFont typeface="DejaVu Serif"/>
              <a:buChar char="•"/>
              <a:tabLst>
                <a:tab pos="530860" algn="l"/>
              </a:tabLst>
            </a:pPr>
            <a:r>
              <a:rPr dirty="0" sz="4800">
                <a:latin typeface="Source Sans 3"/>
                <a:cs typeface="Source Sans 3"/>
              </a:rPr>
              <a:t>The</a:t>
            </a:r>
            <a:r>
              <a:rPr dirty="0" sz="4800" spc="-6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devotion</a:t>
            </a:r>
            <a:r>
              <a:rPr dirty="0" sz="4800" spc="-6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of</a:t>
            </a:r>
            <a:r>
              <a:rPr dirty="0" sz="4800" spc="-7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time</a:t>
            </a:r>
            <a:r>
              <a:rPr dirty="0" sz="4800" spc="-6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and</a:t>
            </a:r>
            <a:r>
              <a:rPr dirty="0" sz="4800" spc="-65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attention</a:t>
            </a:r>
            <a:r>
              <a:rPr dirty="0" sz="4800" spc="-6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to</a:t>
            </a:r>
            <a:r>
              <a:rPr dirty="0" sz="4800" spc="-65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gaining </a:t>
            </a:r>
            <a:r>
              <a:rPr dirty="0" sz="4800">
                <a:latin typeface="Source Sans 3"/>
                <a:cs typeface="Source Sans 3"/>
              </a:rPr>
              <a:t>knowledge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of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anacademic</a:t>
            </a:r>
            <a:r>
              <a:rPr dirty="0" sz="4800" spc="-8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subjects.</a:t>
            </a:r>
            <a:endParaRPr sz="48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0769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Why?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075" y="3272742"/>
            <a:ext cx="11457305" cy="343916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530225" indent="-517525">
              <a:lnSpc>
                <a:spcPct val="100000"/>
              </a:lnSpc>
              <a:spcBef>
                <a:spcPts val="10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>
                <a:latin typeface="Source Sans 3"/>
                <a:cs typeface="Source Sans 3"/>
              </a:rPr>
              <a:t>For</a:t>
            </a:r>
            <a:r>
              <a:rPr dirty="0" sz="4800" spc="-3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do</a:t>
            </a:r>
            <a:r>
              <a:rPr dirty="0" sz="4800" spc="-3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the</a:t>
            </a:r>
            <a:r>
              <a:rPr dirty="0" sz="4800" spc="-30">
                <a:latin typeface="Source Sans 3"/>
                <a:cs typeface="Source Sans 3"/>
              </a:rPr>
              <a:t> </a:t>
            </a:r>
            <a:r>
              <a:rPr dirty="0" sz="4800" spc="-25">
                <a:latin typeface="Source Sans 3"/>
                <a:cs typeface="Source Sans 3"/>
              </a:rPr>
              <a:t>job</a:t>
            </a:r>
            <a:endParaRPr sz="4800">
              <a:latin typeface="Source Sans 3"/>
              <a:cs typeface="Source Sans 3"/>
            </a:endParaRPr>
          </a:p>
          <a:p>
            <a:pPr marL="530225" indent="-517525">
              <a:lnSpc>
                <a:spcPct val="100000"/>
              </a:lnSpc>
              <a:spcBef>
                <a:spcPts val="9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>
                <a:latin typeface="Source Sans 3"/>
                <a:cs typeface="Source Sans 3"/>
              </a:rPr>
              <a:t>For</a:t>
            </a:r>
            <a:r>
              <a:rPr dirty="0" sz="4800" spc="-13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analysis,</a:t>
            </a:r>
            <a:r>
              <a:rPr dirty="0" sz="4800" spc="-125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communication,</a:t>
            </a:r>
            <a:r>
              <a:rPr dirty="0" sz="4800" spc="-125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comfort.</a:t>
            </a:r>
            <a:endParaRPr sz="4800">
              <a:latin typeface="Source Sans 3"/>
              <a:cs typeface="Source Sans 3"/>
            </a:endParaRPr>
          </a:p>
          <a:p>
            <a:pPr marL="530225" indent="-517525">
              <a:lnSpc>
                <a:spcPct val="100000"/>
              </a:lnSpc>
              <a:spcBef>
                <a:spcPts val="9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>
                <a:latin typeface="Source Sans 3"/>
                <a:cs typeface="Source Sans 3"/>
              </a:rPr>
              <a:t>For</a:t>
            </a:r>
            <a:r>
              <a:rPr dirty="0" sz="4800" spc="-6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live,</a:t>
            </a:r>
            <a:r>
              <a:rPr dirty="0" sz="4800" spc="-55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edutainment</a:t>
            </a:r>
            <a:endParaRPr sz="4800">
              <a:latin typeface="Source Sans 3"/>
              <a:cs typeface="Source Sans 3"/>
            </a:endParaRPr>
          </a:p>
          <a:p>
            <a:pPr marL="530225" indent="-517525">
              <a:lnSpc>
                <a:spcPct val="100000"/>
              </a:lnSpc>
              <a:spcBef>
                <a:spcPts val="960"/>
              </a:spcBef>
              <a:buFont typeface="DejaVu Serif"/>
              <a:buChar char="•"/>
              <a:tabLst>
                <a:tab pos="530225" algn="l"/>
              </a:tabLst>
            </a:pPr>
            <a:r>
              <a:rPr dirty="0" sz="4800" spc="-110">
                <a:latin typeface="Source Sans 3"/>
                <a:cs typeface="Source Sans 3"/>
              </a:rPr>
              <a:t>To</a:t>
            </a:r>
            <a:r>
              <a:rPr dirty="0" sz="4800" spc="-4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identify</a:t>
            </a:r>
            <a:r>
              <a:rPr dirty="0" sz="4800" spc="-4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and</a:t>
            </a:r>
            <a:r>
              <a:rPr dirty="0" sz="4800" spc="-4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find</a:t>
            </a:r>
            <a:r>
              <a:rPr dirty="0" sz="4800" spc="-40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solutions</a:t>
            </a:r>
            <a:r>
              <a:rPr dirty="0" sz="4800" spc="-45">
                <a:latin typeface="Source Sans 3"/>
                <a:cs typeface="Source Sans 3"/>
              </a:rPr>
              <a:t> </a:t>
            </a:r>
            <a:r>
              <a:rPr dirty="0" sz="4800">
                <a:latin typeface="Source Sans 3"/>
                <a:cs typeface="Source Sans 3"/>
              </a:rPr>
              <a:t>for</a:t>
            </a:r>
            <a:r>
              <a:rPr dirty="0" sz="4800" spc="-40">
                <a:latin typeface="Source Sans 3"/>
                <a:cs typeface="Source Sans 3"/>
              </a:rPr>
              <a:t> </a:t>
            </a:r>
            <a:r>
              <a:rPr dirty="0" sz="4800" spc="-10">
                <a:latin typeface="Source Sans 3"/>
                <a:cs typeface="Source Sans 3"/>
              </a:rPr>
              <a:t>problems.</a:t>
            </a:r>
            <a:endParaRPr sz="48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xfrm>
            <a:off x="1454150" y="1348483"/>
            <a:ext cx="340487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5025" algn="l"/>
              </a:tabLst>
            </a:pPr>
            <a:r>
              <a:rPr dirty="0" spc="-25"/>
              <a:t>How</a:t>
            </a:r>
            <a:r>
              <a:rPr dirty="0"/>
              <a:t>	</a:t>
            </a:r>
            <a:r>
              <a:rPr dirty="0" spc="-114"/>
              <a:t>to?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0" rIns="0" bIns="0" rtlCol="0" vert="horz">
            <a:spAutoFit/>
          </a:bodyPr>
          <a:lstStyle/>
          <a:p>
            <a:pPr marL="529590" indent="-516890">
              <a:lnSpc>
                <a:spcPct val="100000"/>
              </a:lnSpc>
              <a:spcBef>
                <a:spcPts val="1050"/>
              </a:spcBef>
              <a:buFont typeface="DejaVu Serif"/>
              <a:buChar char="•"/>
              <a:tabLst>
                <a:tab pos="529590" algn="l"/>
              </a:tabLst>
            </a:pPr>
            <a:r>
              <a:rPr dirty="0" spc="-10"/>
              <a:t>From</a:t>
            </a:r>
            <a:r>
              <a:rPr dirty="0" spc="-125"/>
              <a:t> </a:t>
            </a:r>
            <a:r>
              <a:rPr dirty="0"/>
              <a:t>experiences</a:t>
            </a:r>
            <a:r>
              <a:rPr dirty="0" spc="-120"/>
              <a:t> </a:t>
            </a:r>
            <a:r>
              <a:rPr dirty="0"/>
              <a:t>by</a:t>
            </a:r>
            <a:r>
              <a:rPr dirty="0" spc="-125"/>
              <a:t> </a:t>
            </a:r>
            <a:r>
              <a:rPr dirty="0"/>
              <a:t>own</a:t>
            </a:r>
            <a:r>
              <a:rPr dirty="0" spc="-12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others.</a:t>
            </a:r>
          </a:p>
          <a:p>
            <a:pPr marL="529590" indent="-516890">
              <a:lnSpc>
                <a:spcPct val="100000"/>
              </a:lnSpc>
              <a:spcBef>
                <a:spcPts val="944"/>
              </a:spcBef>
              <a:buFont typeface="DejaVu Serif"/>
              <a:buChar char="•"/>
              <a:tabLst>
                <a:tab pos="529590" algn="l"/>
              </a:tabLst>
            </a:pPr>
            <a:r>
              <a:rPr dirty="0" spc="-10"/>
              <a:t>WordNet,</a:t>
            </a:r>
            <a:r>
              <a:rPr dirty="0" spc="-185"/>
              <a:t> </a:t>
            </a:r>
            <a:r>
              <a:rPr dirty="0" spc="-10"/>
              <a:t>Dictionaries,</a:t>
            </a:r>
            <a:r>
              <a:rPr dirty="0" spc="-180"/>
              <a:t> </a:t>
            </a:r>
            <a:r>
              <a:rPr dirty="0" spc="-10"/>
              <a:t>Encyclopedia</a:t>
            </a:r>
          </a:p>
          <a:p>
            <a:pPr marL="529590" indent="-516890">
              <a:lnSpc>
                <a:spcPct val="100000"/>
              </a:lnSpc>
              <a:spcBef>
                <a:spcPts val="950"/>
              </a:spcBef>
              <a:buFont typeface="DejaVu Serif"/>
              <a:buChar char="•"/>
              <a:tabLst>
                <a:tab pos="529590" algn="l"/>
              </a:tabLst>
            </a:pPr>
            <a:r>
              <a:rPr dirty="0" spc="-20"/>
              <a:t>LLMs</a:t>
            </a:r>
          </a:p>
          <a:p>
            <a:pPr marL="529590" indent="-516890">
              <a:lnSpc>
                <a:spcPct val="100000"/>
              </a:lnSpc>
              <a:spcBef>
                <a:spcPts val="950"/>
              </a:spcBef>
              <a:buFont typeface="DejaVu Serif"/>
              <a:buChar char="•"/>
              <a:tabLst>
                <a:tab pos="529590" algn="l"/>
              </a:tabLst>
            </a:pPr>
            <a:r>
              <a:rPr dirty="0" spc="-75"/>
              <a:t>Text,</a:t>
            </a:r>
            <a:r>
              <a:rPr dirty="0" spc="-170"/>
              <a:t> </a:t>
            </a:r>
            <a:r>
              <a:rPr dirty="0"/>
              <a:t>Videos,</a:t>
            </a:r>
            <a:r>
              <a:rPr dirty="0" spc="-130"/>
              <a:t> </a:t>
            </a:r>
            <a:r>
              <a:rPr dirty="0" spc="-10"/>
              <a:t>Datasets</a:t>
            </a:r>
          </a:p>
          <a:p>
            <a:pPr marL="529590" indent="-516890">
              <a:lnSpc>
                <a:spcPct val="100000"/>
              </a:lnSpc>
              <a:spcBef>
                <a:spcPts val="950"/>
              </a:spcBef>
              <a:buFont typeface="DejaVu Serif"/>
              <a:buChar char="•"/>
              <a:tabLst>
                <a:tab pos="529590" algn="l"/>
              </a:tabLst>
            </a:pPr>
            <a:r>
              <a:rPr dirty="0" spc="-10"/>
              <a:t>Libraries,</a:t>
            </a:r>
            <a:r>
              <a:rPr dirty="0" spc="-170"/>
              <a:t> </a:t>
            </a:r>
            <a:r>
              <a:rPr dirty="0"/>
              <a:t>School</a:t>
            </a:r>
            <a:r>
              <a:rPr dirty="0" spc="-165"/>
              <a:t> </a:t>
            </a:r>
            <a:r>
              <a:rPr dirty="0"/>
              <a:t>Books,</a:t>
            </a:r>
            <a:r>
              <a:rPr dirty="0" spc="-170"/>
              <a:t> </a:t>
            </a:r>
            <a:r>
              <a:rPr dirty="0" spc="-10"/>
              <a:t>General</a:t>
            </a:r>
            <a:r>
              <a:rPr dirty="0" spc="-165"/>
              <a:t> </a:t>
            </a:r>
            <a:r>
              <a:rPr dirty="0" spc="-10"/>
              <a:t>Academic</a:t>
            </a:r>
            <a:r>
              <a:rPr dirty="0" spc="-165"/>
              <a:t> </a:t>
            </a:r>
            <a:r>
              <a:rPr dirty="0" spc="-10"/>
              <a:t>Resources</a:t>
            </a:r>
          </a:p>
          <a:p>
            <a:pPr marL="529590" indent="-516890">
              <a:lnSpc>
                <a:spcPct val="100000"/>
              </a:lnSpc>
              <a:spcBef>
                <a:spcPts val="944"/>
              </a:spcBef>
              <a:buFont typeface="DejaVu Serif"/>
              <a:buChar char="•"/>
              <a:tabLst>
                <a:tab pos="529590" algn="l"/>
              </a:tabLst>
            </a:pPr>
            <a:r>
              <a:rPr dirty="0"/>
              <a:t>Brain</a:t>
            </a:r>
            <a:r>
              <a:rPr dirty="0" spc="-210"/>
              <a:t> </a:t>
            </a:r>
            <a:r>
              <a:rPr dirty="0"/>
              <a:t>Wave</a:t>
            </a:r>
            <a:r>
              <a:rPr dirty="0" spc="-200"/>
              <a:t> </a:t>
            </a:r>
            <a:r>
              <a:rPr dirty="0" spc="-10"/>
              <a:t>Communication</a:t>
            </a:r>
          </a:p>
          <a:p>
            <a:pPr marL="529590" indent="-516890">
              <a:lnSpc>
                <a:spcPct val="100000"/>
              </a:lnSpc>
              <a:spcBef>
                <a:spcPts val="950"/>
              </a:spcBef>
              <a:buFont typeface="DejaVu Serif"/>
              <a:buChar char="•"/>
              <a:tabLst>
                <a:tab pos="529590" algn="l"/>
              </a:tabLst>
            </a:pPr>
            <a:r>
              <a:rPr dirty="0" spc="-10"/>
              <a:t>NeuroSemanticalDots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பெயரிடப்படாதது - 08 மார்ச், 2025 அன்று 16.54.22</dc:title>
  <dcterms:created xsi:type="dcterms:W3CDTF">2025-10-19T09:15:58Z</dcterms:created>
  <dcterms:modified xsi:type="dcterms:W3CDTF">2025-10-19T09:15:58Z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2025-10-19T00:00:00Z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2025-10-19T00:00:00Z</vt:filetime>
  </property>
  <property fmtid="{D5CDD505-2E9C-101B-9397-08002B2CF9AE}" pid="5" name="Producer">
    <vt:lpwstr>Adobe Express</vt:lpwstr>
  </property>
</Properties>
</file>