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CBB50-3FDF-44C8-8857-5987CBD51C6F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BD72243-C421-4D26-A51B-35D1519F4C0A}">
      <dgm:prSet phldrT="[Text]"/>
      <dgm:spPr/>
      <dgm:t>
        <a:bodyPr/>
        <a:lstStyle/>
        <a:p>
          <a:r>
            <a:rPr lang="de-DE" dirty="0"/>
            <a:t>1997</a:t>
          </a:r>
          <a:endParaRPr lang="es-ES" dirty="0"/>
        </a:p>
      </dgm:t>
    </dgm:pt>
    <dgm:pt modelId="{CF37DB1E-A5C5-454A-A81D-FDACD763670B}" type="parTrans" cxnId="{A6A84E3A-D3E2-4F09-B656-2F2EEC517EF9}">
      <dgm:prSet/>
      <dgm:spPr/>
      <dgm:t>
        <a:bodyPr/>
        <a:lstStyle/>
        <a:p>
          <a:endParaRPr lang="es-ES"/>
        </a:p>
      </dgm:t>
    </dgm:pt>
    <dgm:pt modelId="{4765D53B-5B34-482C-B38A-F7140F9BEFA6}" type="sibTrans" cxnId="{A6A84E3A-D3E2-4F09-B656-2F2EEC517EF9}">
      <dgm:prSet/>
      <dgm:spPr/>
      <dgm:t>
        <a:bodyPr/>
        <a:lstStyle/>
        <a:p>
          <a:endParaRPr lang="es-ES"/>
        </a:p>
      </dgm:t>
    </dgm:pt>
    <dgm:pt modelId="{E0A05705-F511-4381-9A4C-0395AA919828}">
      <dgm:prSet phldrT="[Text]"/>
      <dgm:spPr/>
      <dgm:t>
        <a:bodyPr tIns="144000" bIns="144000"/>
        <a:lstStyle/>
        <a:p>
          <a:r>
            <a:rPr lang="de-DE" dirty="0"/>
            <a:t>IBM Deep Blue</a:t>
          </a:r>
          <a:endParaRPr lang="es-ES" dirty="0"/>
        </a:p>
      </dgm:t>
    </dgm:pt>
    <dgm:pt modelId="{1678F37D-6132-4AA6-8CD7-5D78D818FFF3}" type="parTrans" cxnId="{A95F75E7-DC39-4C68-B3D5-86D826CF4C86}">
      <dgm:prSet/>
      <dgm:spPr/>
      <dgm:t>
        <a:bodyPr/>
        <a:lstStyle/>
        <a:p>
          <a:endParaRPr lang="es-ES"/>
        </a:p>
      </dgm:t>
    </dgm:pt>
    <dgm:pt modelId="{7FB72C6C-91C8-4213-A59E-0BD77159AFC2}" type="sibTrans" cxnId="{A95F75E7-DC39-4C68-B3D5-86D826CF4C86}">
      <dgm:prSet/>
      <dgm:spPr/>
      <dgm:t>
        <a:bodyPr/>
        <a:lstStyle/>
        <a:p>
          <a:endParaRPr lang="es-ES"/>
        </a:p>
      </dgm:t>
    </dgm:pt>
    <dgm:pt modelId="{D0AD4308-9BD0-4A5C-A2A4-F736A4AA4451}">
      <dgm:prSet phldrT="[Text]"/>
      <dgm:spPr/>
      <dgm:t>
        <a:bodyPr/>
        <a:lstStyle/>
        <a:p>
          <a:r>
            <a:rPr lang="de-DE" dirty="0"/>
            <a:t>2017</a:t>
          </a:r>
          <a:endParaRPr lang="es-ES" dirty="0"/>
        </a:p>
      </dgm:t>
    </dgm:pt>
    <dgm:pt modelId="{DB1A8929-D038-4F41-840E-6818686D2BD5}" type="parTrans" cxnId="{A64705EF-BAD6-47AB-B8C7-150930479AEE}">
      <dgm:prSet/>
      <dgm:spPr/>
      <dgm:t>
        <a:bodyPr/>
        <a:lstStyle/>
        <a:p>
          <a:endParaRPr lang="es-ES"/>
        </a:p>
      </dgm:t>
    </dgm:pt>
    <dgm:pt modelId="{99B3AA8E-C5DD-4DB0-B3FF-98639B745603}" type="sibTrans" cxnId="{A64705EF-BAD6-47AB-B8C7-150930479AEE}">
      <dgm:prSet/>
      <dgm:spPr/>
      <dgm:t>
        <a:bodyPr/>
        <a:lstStyle/>
        <a:p>
          <a:endParaRPr lang="es-ES"/>
        </a:p>
      </dgm:t>
    </dgm:pt>
    <dgm:pt modelId="{F00F752A-D9A1-4F15-98A7-E69908BC84E5}">
      <dgm:prSet phldrT="[Text]"/>
      <dgm:spPr/>
      <dgm:t>
        <a:bodyPr/>
        <a:lstStyle/>
        <a:p>
          <a:r>
            <a:rPr lang="de-DE" dirty="0"/>
            <a:t>Alpha Zero</a:t>
          </a:r>
          <a:endParaRPr lang="es-ES" dirty="0"/>
        </a:p>
      </dgm:t>
    </dgm:pt>
    <dgm:pt modelId="{F3C151F5-21EC-46AA-85CE-A315125BE073}" type="parTrans" cxnId="{94C5D420-5B04-4B21-9859-400F2540A054}">
      <dgm:prSet/>
      <dgm:spPr/>
      <dgm:t>
        <a:bodyPr/>
        <a:lstStyle/>
        <a:p>
          <a:endParaRPr lang="es-ES"/>
        </a:p>
      </dgm:t>
    </dgm:pt>
    <dgm:pt modelId="{83488831-6693-43B9-BF3A-6597EFEFC926}" type="sibTrans" cxnId="{94C5D420-5B04-4B21-9859-400F2540A054}">
      <dgm:prSet/>
      <dgm:spPr/>
      <dgm:t>
        <a:bodyPr/>
        <a:lstStyle/>
        <a:p>
          <a:endParaRPr lang="es-ES"/>
        </a:p>
      </dgm:t>
    </dgm:pt>
    <dgm:pt modelId="{A75DF337-09FF-4C59-9833-A349E9D36BA9}">
      <dgm:prSet phldrT="[Text]"/>
      <dgm:spPr/>
      <dgm:t>
        <a:bodyPr/>
        <a:lstStyle/>
        <a:p>
          <a:r>
            <a:rPr lang="de-DE" dirty="0"/>
            <a:t>2020</a:t>
          </a:r>
          <a:endParaRPr lang="es-ES" dirty="0"/>
        </a:p>
      </dgm:t>
    </dgm:pt>
    <dgm:pt modelId="{1249026E-F114-4C74-8E02-B48861A8EF42}" type="parTrans" cxnId="{AE110C43-70C1-46C8-875A-26359208C608}">
      <dgm:prSet/>
      <dgm:spPr/>
      <dgm:t>
        <a:bodyPr/>
        <a:lstStyle/>
        <a:p>
          <a:endParaRPr lang="es-ES"/>
        </a:p>
      </dgm:t>
    </dgm:pt>
    <dgm:pt modelId="{F1B7DB86-EBEE-41F1-8ECC-A6FB9EA3EAC1}" type="sibTrans" cxnId="{AE110C43-70C1-46C8-875A-26359208C608}">
      <dgm:prSet/>
      <dgm:spPr/>
      <dgm:t>
        <a:bodyPr/>
        <a:lstStyle/>
        <a:p>
          <a:endParaRPr lang="es-ES"/>
        </a:p>
      </dgm:t>
    </dgm:pt>
    <dgm:pt modelId="{2C25EC95-3F76-4BB6-BEA6-87A4BFA486EB}">
      <dgm:prSet phldrT="[Text]"/>
      <dgm:spPr/>
      <dgm:t>
        <a:bodyPr lIns="0" rIns="0" anchor="ctr" anchorCtr="1"/>
        <a:lstStyle/>
        <a:p>
          <a:r>
            <a:rPr lang="de-DE" dirty="0"/>
            <a:t>All </a:t>
          </a:r>
          <a:r>
            <a:rPr lang="de-DE" dirty="0" err="1"/>
            <a:t>Engines</a:t>
          </a:r>
          <a:r>
            <a:rPr lang="de-DE" dirty="0"/>
            <a:t> </a:t>
          </a:r>
          <a:r>
            <a:rPr lang="de-DE" dirty="0" err="1"/>
            <a:t>adopt</a:t>
          </a:r>
          <a:r>
            <a:rPr lang="de-DE" dirty="0"/>
            <a:t> </a:t>
          </a:r>
          <a:r>
            <a:rPr lang="de-DE" dirty="0" err="1"/>
            <a:t>Neural</a:t>
          </a:r>
          <a:r>
            <a:rPr lang="de-DE" dirty="0"/>
            <a:t> Networks</a:t>
          </a:r>
          <a:endParaRPr lang="es-ES" dirty="0"/>
        </a:p>
      </dgm:t>
    </dgm:pt>
    <dgm:pt modelId="{C4FAADCB-810E-473F-8231-970DAC4F43DE}" type="parTrans" cxnId="{C6608DF6-61B9-4C99-9C6E-EC054080AB3E}">
      <dgm:prSet/>
      <dgm:spPr/>
      <dgm:t>
        <a:bodyPr/>
        <a:lstStyle/>
        <a:p>
          <a:endParaRPr lang="es-ES"/>
        </a:p>
      </dgm:t>
    </dgm:pt>
    <dgm:pt modelId="{E598DF81-C0DF-4C2A-8A71-31475B84DDA3}" type="sibTrans" cxnId="{C6608DF6-61B9-4C99-9C6E-EC054080AB3E}">
      <dgm:prSet/>
      <dgm:spPr/>
      <dgm:t>
        <a:bodyPr/>
        <a:lstStyle/>
        <a:p>
          <a:endParaRPr lang="es-ES"/>
        </a:p>
      </dgm:t>
    </dgm:pt>
    <dgm:pt modelId="{CDFE558F-D16F-4A73-887E-44079A96256C}" type="pres">
      <dgm:prSet presAssocID="{A1ECBB50-3FDF-44C8-8857-5987CBD51C6F}" presName="theList" presStyleCnt="0">
        <dgm:presLayoutVars>
          <dgm:dir/>
          <dgm:animLvl val="lvl"/>
          <dgm:resizeHandles val="exact"/>
        </dgm:presLayoutVars>
      </dgm:prSet>
      <dgm:spPr/>
    </dgm:pt>
    <dgm:pt modelId="{C09B6CAD-DB67-4918-8C7E-9C0DE864CAC8}" type="pres">
      <dgm:prSet presAssocID="{5BD72243-C421-4D26-A51B-35D1519F4C0A}" presName="compNode" presStyleCnt="0"/>
      <dgm:spPr/>
    </dgm:pt>
    <dgm:pt modelId="{E4D636F0-F95B-4269-A347-CFDC464534E8}" type="pres">
      <dgm:prSet presAssocID="{5BD72243-C421-4D26-A51B-35D1519F4C0A}" presName="noGeometry" presStyleCnt="0"/>
      <dgm:spPr/>
    </dgm:pt>
    <dgm:pt modelId="{6674673F-4348-40B1-9724-84661DACC10A}" type="pres">
      <dgm:prSet presAssocID="{5BD72243-C421-4D26-A51B-35D1519F4C0A}" presName="childTextVisible" presStyleLbl="bgAccFollowNode1" presStyleIdx="0" presStyleCnt="3" custScaleX="79612" custScaleY="62791">
        <dgm:presLayoutVars>
          <dgm:bulletEnabled val="1"/>
        </dgm:presLayoutVars>
      </dgm:prSet>
      <dgm:spPr/>
    </dgm:pt>
    <dgm:pt modelId="{EBD99D0B-4CAE-4929-B41F-DD842121A85D}" type="pres">
      <dgm:prSet presAssocID="{5BD72243-C421-4D26-A51B-35D1519F4C0A}" presName="childTextHidden" presStyleLbl="bgAccFollowNode1" presStyleIdx="0" presStyleCnt="3"/>
      <dgm:spPr/>
    </dgm:pt>
    <dgm:pt modelId="{8E00F770-06D6-4199-8A0B-C21637F04A62}" type="pres">
      <dgm:prSet presAssocID="{5BD72243-C421-4D26-A51B-35D1519F4C0A}" presName="parentText" presStyleLbl="node1" presStyleIdx="0" presStyleCnt="3" custScaleX="61615" custScaleY="59359">
        <dgm:presLayoutVars>
          <dgm:chMax val="1"/>
          <dgm:bulletEnabled val="1"/>
        </dgm:presLayoutVars>
      </dgm:prSet>
      <dgm:spPr/>
    </dgm:pt>
    <dgm:pt modelId="{85C144DF-33F0-483A-B0C6-B2D11813308E}" type="pres">
      <dgm:prSet presAssocID="{5BD72243-C421-4D26-A51B-35D1519F4C0A}" presName="aSpace" presStyleCnt="0"/>
      <dgm:spPr/>
    </dgm:pt>
    <dgm:pt modelId="{24AD5B79-A8F3-4FF2-8149-039CB5CFBABA}" type="pres">
      <dgm:prSet presAssocID="{D0AD4308-9BD0-4A5C-A2A4-F736A4AA4451}" presName="compNode" presStyleCnt="0"/>
      <dgm:spPr/>
    </dgm:pt>
    <dgm:pt modelId="{5DCF5104-D79A-4715-9611-1374C2057A66}" type="pres">
      <dgm:prSet presAssocID="{D0AD4308-9BD0-4A5C-A2A4-F736A4AA4451}" presName="noGeometry" presStyleCnt="0"/>
      <dgm:spPr/>
    </dgm:pt>
    <dgm:pt modelId="{AB2298A5-1840-4100-B1BB-6EAE2471D61A}" type="pres">
      <dgm:prSet presAssocID="{D0AD4308-9BD0-4A5C-A2A4-F736A4AA4451}" presName="childTextVisible" presStyleLbl="bgAccFollowNode1" presStyleIdx="1" presStyleCnt="3" custScaleX="79612" custScaleY="62791" custLinFactNeighborX="-31707">
        <dgm:presLayoutVars>
          <dgm:bulletEnabled val="1"/>
        </dgm:presLayoutVars>
      </dgm:prSet>
      <dgm:spPr/>
    </dgm:pt>
    <dgm:pt modelId="{D87C9931-40FA-4E4D-9482-1A2537679DE8}" type="pres">
      <dgm:prSet presAssocID="{D0AD4308-9BD0-4A5C-A2A4-F736A4AA4451}" presName="childTextHidden" presStyleLbl="bgAccFollowNode1" presStyleIdx="1" presStyleCnt="3"/>
      <dgm:spPr/>
    </dgm:pt>
    <dgm:pt modelId="{8629F664-3E8D-409B-9C64-74027DFD6ACD}" type="pres">
      <dgm:prSet presAssocID="{D0AD4308-9BD0-4A5C-A2A4-F736A4AA4451}" presName="parentText" presStyleLbl="node1" presStyleIdx="1" presStyleCnt="3" custScaleX="61615" custScaleY="59359" custLinFactNeighborX="-63426">
        <dgm:presLayoutVars>
          <dgm:chMax val="1"/>
          <dgm:bulletEnabled val="1"/>
        </dgm:presLayoutVars>
      </dgm:prSet>
      <dgm:spPr/>
    </dgm:pt>
    <dgm:pt modelId="{0AA00E5B-20BA-47FA-860E-C256A2373E0B}" type="pres">
      <dgm:prSet presAssocID="{D0AD4308-9BD0-4A5C-A2A4-F736A4AA4451}" presName="aSpace" presStyleCnt="0"/>
      <dgm:spPr/>
    </dgm:pt>
    <dgm:pt modelId="{5FAFD006-2108-4A14-9FB2-87412AD058C8}" type="pres">
      <dgm:prSet presAssocID="{A75DF337-09FF-4C59-9833-A349E9D36BA9}" presName="compNode" presStyleCnt="0"/>
      <dgm:spPr/>
    </dgm:pt>
    <dgm:pt modelId="{A46B1E69-EFFF-4059-94EF-DFCD362800D0}" type="pres">
      <dgm:prSet presAssocID="{A75DF337-09FF-4C59-9833-A349E9D36BA9}" presName="noGeometry" presStyleCnt="0"/>
      <dgm:spPr/>
    </dgm:pt>
    <dgm:pt modelId="{6BEE9F5A-0FF1-4271-B15E-5CA5EDDC41D1}" type="pres">
      <dgm:prSet presAssocID="{A75DF337-09FF-4C59-9833-A349E9D36BA9}" presName="childTextVisible" presStyleLbl="bgAccFollowNode1" presStyleIdx="2" presStyleCnt="3" custScaleX="103310" custScaleY="62791" custLinFactNeighborX="-52856">
        <dgm:presLayoutVars>
          <dgm:bulletEnabled val="1"/>
        </dgm:presLayoutVars>
      </dgm:prSet>
      <dgm:spPr/>
    </dgm:pt>
    <dgm:pt modelId="{593709DD-06D0-4967-9457-2CA64C308FA3}" type="pres">
      <dgm:prSet presAssocID="{A75DF337-09FF-4C59-9833-A349E9D36BA9}" presName="childTextHidden" presStyleLbl="bgAccFollowNode1" presStyleIdx="2" presStyleCnt="3"/>
      <dgm:spPr/>
    </dgm:pt>
    <dgm:pt modelId="{3AF5E422-9879-4E50-B1AD-8E59C5DD1DB1}" type="pres">
      <dgm:prSet presAssocID="{A75DF337-09FF-4C59-9833-A349E9D36BA9}" presName="parentText" presStyleLbl="node1" presStyleIdx="2" presStyleCnt="3" custScaleX="61615" custScaleY="59359" custLinFactX="-26848" custLinFactNeighborX="-100000">
        <dgm:presLayoutVars>
          <dgm:chMax val="1"/>
          <dgm:bulletEnabled val="1"/>
        </dgm:presLayoutVars>
      </dgm:prSet>
      <dgm:spPr/>
    </dgm:pt>
  </dgm:ptLst>
  <dgm:cxnLst>
    <dgm:cxn modelId="{3C04711C-3806-4F63-B311-0DE61A2D5F88}" type="presOf" srcId="{F00F752A-D9A1-4F15-98A7-E69908BC84E5}" destId="{D87C9931-40FA-4E4D-9482-1A2537679DE8}" srcOrd="1" destOrd="0" presId="urn:microsoft.com/office/officeart/2005/8/layout/hProcess6"/>
    <dgm:cxn modelId="{94C5D420-5B04-4B21-9859-400F2540A054}" srcId="{D0AD4308-9BD0-4A5C-A2A4-F736A4AA4451}" destId="{F00F752A-D9A1-4F15-98A7-E69908BC84E5}" srcOrd="0" destOrd="0" parTransId="{F3C151F5-21EC-46AA-85CE-A315125BE073}" sibTransId="{83488831-6693-43B9-BF3A-6597EFEFC926}"/>
    <dgm:cxn modelId="{F3A2422E-7C26-4016-B61B-A707DCF36EF5}" type="presOf" srcId="{5BD72243-C421-4D26-A51B-35D1519F4C0A}" destId="{8E00F770-06D6-4199-8A0B-C21637F04A62}" srcOrd="0" destOrd="0" presId="urn:microsoft.com/office/officeart/2005/8/layout/hProcess6"/>
    <dgm:cxn modelId="{DFB66134-62F8-4096-84F7-B51BEAAE5690}" type="presOf" srcId="{2C25EC95-3F76-4BB6-BEA6-87A4BFA486EB}" destId="{6BEE9F5A-0FF1-4271-B15E-5CA5EDDC41D1}" srcOrd="0" destOrd="0" presId="urn:microsoft.com/office/officeart/2005/8/layout/hProcess6"/>
    <dgm:cxn modelId="{A6A84E3A-D3E2-4F09-B656-2F2EEC517EF9}" srcId="{A1ECBB50-3FDF-44C8-8857-5987CBD51C6F}" destId="{5BD72243-C421-4D26-A51B-35D1519F4C0A}" srcOrd="0" destOrd="0" parTransId="{CF37DB1E-A5C5-454A-A81D-FDACD763670B}" sibTransId="{4765D53B-5B34-482C-B38A-F7140F9BEFA6}"/>
    <dgm:cxn modelId="{AE110C43-70C1-46C8-875A-26359208C608}" srcId="{A1ECBB50-3FDF-44C8-8857-5987CBD51C6F}" destId="{A75DF337-09FF-4C59-9833-A349E9D36BA9}" srcOrd="2" destOrd="0" parTransId="{1249026E-F114-4C74-8E02-B48861A8EF42}" sibTransId="{F1B7DB86-EBEE-41F1-8ECC-A6FB9EA3EAC1}"/>
    <dgm:cxn modelId="{71BB8867-DF0E-4013-B8D4-2E8FA1135E01}" type="presOf" srcId="{2C25EC95-3F76-4BB6-BEA6-87A4BFA486EB}" destId="{593709DD-06D0-4967-9457-2CA64C308FA3}" srcOrd="1" destOrd="0" presId="urn:microsoft.com/office/officeart/2005/8/layout/hProcess6"/>
    <dgm:cxn modelId="{9D7EC372-A38C-4065-B72C-F51C6E7E449F}" type="presOf" srcId="{A75DF337-09FF-4C59-9833-A349E9D36BA9}" destId="{3AF5E422-9879-4E50-B1AD-8E59C5DD1DB1}" srcOrd="0" destOrd="0" presId="urn:microsoft.com/office/officeart/2005/8/layout/hProcess6"/>
    <dgm:cxn modelId="{6B1FFA95-C8CF-46AD-9259-CE6294AF8C2D}" type="presOf" srcId="{E0A05705-F511-4381-9A4C-0395AA919828}" destId="{6674673F-4348-40B1-9724-84661DACC10A}" srcOrd="0" destOrd="0" presId="urn:microsoft.com/office/officeart/2005/8/layout/hProcess6"/>
    <dgm:cxn modelId="{76FD9AA4-4642-467F-8F0F-5F3853064900}" type="presOf" srcId="{D0AD4308-9BD0-4A5C-A2A4-F736A4AA4451}" destId="{8629F664-3E8D-409B-9C64-74027DFD6ACD}" srcOrd="0" destOrd="0" presId="urn:microsoft.com/office/officeart/2005/8/layout/hProcess6"/>
    <dgm:cxn modelId="{668305D0-F12B-46A5-8AEF-889B5005BD87}" type="presOf" srcId="{E0A05705-F511-4381-9A4C-0395AA919828}" destId="{EBD99D0B-4CAE-4929-B41F-DD842121A85D}" srcOrd="1" destOrd="0" presId="urn:microsoft.com/office/officeart/2005/8/layout/hProcess6"/>
    <dgm:cxn modelId="{C225E2DA-165A-42DB-A3C5-5329200426A4}" type="presOf" srcId="{A1ECBB50-3FDF-44C8-8857-5987CBD51C6F}" destId="{CDFE558F-D16F-4A73-887E-44079A96256C}" srcOrd="0" destOrd="0" presId="urn:microsoft.com/office/officeart/2005/8/layout/hProcess6"/>
    <dgm:cxn modelId="{1D9FD1E1-F136-403C-946F-4CB755B391C3}" type="presOf" srcId="{F00F752A-D9A1-4F15-98A7-E69908BC84E5}" destId="{AB2298A5-1840-4100-B1BB-6EAE2471D61A}" srcOrd="0" destOrd="0" presId="urn:microsoft.com/office/officeart/2005/8/layout/hProcess6"/>
    <dgm:cxn modelId="{A95F75E7-DC39-4C68-B3D5-86D826CF4C86}" srcId="{5BD72243-C421-4D26-A51B-35D1519F4C0A}" destId="{E0A05705-F511-4381-9A4C-0395AA919828}" srcOrd="0" destOrd="0" parTransId="{1678F37D-6132-4AA6-8CD7-5D78D818FFF3}" sibTransId="{7FB72C6C-91C8-4213-A59E-0BD77159AFC2}"/>
    <dgm:cxn modelId="{A64705EF-BAD6-47AB-B8C7-150930479AEE}" srcId="{A1ECBB50-3FDF-44C8-8857-5987CBD51C6F}" destId="{D0AD4308-9BD0-4A5C-A2A4-F736A4AA4451}" srcOrd="1" destOrd="0" parTransId="{DB1A8929-D038-4F41-840E-6818686D2BD5}" sibTransId="{99B3AA8E-C5DD-4DB0-B3FF-98639B745603}"/>
    <dgm:cxn modelId="{C6608DF6-61B9-4C99-9C6E-EC054080AB3E}" srcId="{A75DF337-09FF-4C59-9833-A349E9D36BA9}" destId="{2C25EC95-3F76-4BB6-BEA6-87A4BFA486EB}" srcOrd="0" destOrd="0" parTransId="{C4FAADCB-810E-473F-8231-970DAC4F43DE}" sibTransId="{E598DF81-C0DF-4C2A-8A71-31475B84DDA3}"/>
    <dgm:cxn modelId="{75BD75ED-FC66-4025-BAC0-C3328A24BF46}" type="presParOf" srcId="{CDFE558F-D16F-4A73-887E-44079A96256C}" destId="{C09B6CAD-DB67-4918-8C7E-9C0DE864CAC8}" srcOrd="0" destOrd="0" presId="urn:microsoft.com/office/officeart/2005/8/layout/hProcess6"/>
    <dgm:cxn modelId="{F24E15E1-1C30-42F0-B6FD-9D2DF40F6C9F}" type="presParOf" srcId="{C09B6CAD-DB67-4918-8C7E-9C0DE864CAC8}" destId="{E4D636F0-F95B-4269-A347-CFDC464534E8}" srcOrd="0" destOrd="0" presId="urn:microsoft.com/office/officeart/2005/8/layout/hProcess6"/>
    <dgm:cxn modelId="{79378C72-4F82-4461-85CF-4E21E0775DAB}" type="presParOf" srcId="{C09B6CAD-DB67-4918-8C7E-9C0DE864CAC8}" destId="{6674673F-4348-40B1-9724-84661DACC10A}" srcOrd="1" destOrd="0" presId="urn:microsoft.com/office/officeart/2005/8/layout/hProcess6"/>
    <dgm:cxn modelId="{71B59884-66AB-4B41-BB9D-648A38E7E32A}" type="presParOf" srcId="{C09B6CAD-DB67-4918-8C7E-9C0DE864CAC8}" destId="{EBD99D0B-4CAE-4929-B41F-DD842121A85D}" srcOrd="2" destOrd="0" presId="urn:microsoft.com/office/officeart/2005/8/layout/hProcess6"/>
    <dgm:cxn modelId="{580022FE-E4D0-4B57-BFEA-5C2C76DA5AC4}" type="presParOf" srcId="{C09B6CAD-DB67-4918-8C7E-9C0DE864CAC8}" destId="{8E00F770-06D6-4199-8A0B-C21637F04A62}" srcOrd="3" destOrd="0" presId="urn:microsoft.com/office/officeart/2005/8/layout/hProcess6"/>
    <dgm:cxn modelId="{7C11025C-F753-4ECC-8ADB-A661233E1C15}" type="presParOf" srcId="{CDFE558F-D16F-4A73-887E-44079A96256C}" destId="{85C144DF-33F0-483A-B0C6-B2D11813308E}" srcOrd="1" destOrd="0" presId="urn:microsoft.com/office/officeart/2005/8/layout/hProcess6"/>
    <dgm:cxn modelId="{016C9415-4054-4340-9C9F-EEDCE345391B}" type="presParOf" srcId="{CDFE558F-D16F-4A73-887E-44079A96256C}" destId="{24AD5B79-A8F3-4FF2-8149-039CB5CFBABA}" srcOrd="2" destOrd="0" presId="urn:microsoft.com/office/officeart/2005/8/layout/hProcess6"/>
    <dgm:cxn modelId="{D5A1AAD3-8FED-440C-962C-20BF6EA77682}" type="presParOf" srcId="{24AD5B79-A8F3-4FF2-8149-039CB5CFBABA}" destId="{5DCF5104-D79A-4715-9611-1374C2057A66}" srcOrd="0" destOrd="0" presId="urn:microsoft.com/office/officeart/2005/8/layout/hProcess6"/>
    <dgm:cxn modelId="{A1E001A4-1B28-45FA-A8FE-CAD7146BA094}" type="presParOf" srcId="{24AD5B79-A8F3-4FF2-8149-039CB5CFBABA}" destId="{AB2298A5-1840-4100-B1BB-6EAE2471D61A}" srcOrd="1" destOrd="0" presId="urn:microsoft.com/office/officeart/2005/8/layout/hProcess6"/>
    <dgm:cxn modelId="{702039D9-394B-4CF2-8428-9974C5310C9D}" type="presParOf" srcId="{24AD5B79-A8F3-4FF2-8149-039CB5CFBABA}" destId="{D87C9931-40FA-4E4D-9482-1A2537679DE8}" srcOrd="2" destOrd="0" presId="urn:microsoft.com/office/officeart/2005/8/layout/hProcess6"/>
    <dgm:cxn modelId="{FBB41AD5-1A08-4ADF-8896-BB7781448605}" type="presParOf" srcId="{24AD5B79-A8F3-4FF2-8149-039CB5CFBABA}" destId="{8629F664-3E8D-409B-9C64-74027DFD6ACD}" srcOrd="3" destOrd="0" presId="urn:microsoft.com/office/officeart/2005/8/layout/hProcess6"/>
    <dgm:cxn modelId="{83AC1785-246C-4EF5-9091-0DE8688CA9E1}" type="presParOf" srcId="{CDFE558F-D16F-4A73-887E-44079A96256C}" destId="{0AA00E5B-20BA-47FA-860E-C256A2373E0B}" srcOrd="3" destOrd="0" presId="urn:microsoft.com/office/officeart/2005/8/layout/hProcess6"/>
    <dgm:cxn modelId="{24517881-D4B2-45C7-9A64-035A720D574D}" type="presParOf" srcId="{CDFE558F-D16F-4A73-887E-44079A96256C}" destId="{5FAFD006-2108-4A14-9FB2-87412AD058C8}" srcOrd="4" destOrd="0" presId="urn:microsoft.com/office/officeart/2005/8/layout/hProcess6"/>
    <dgm:cxn modelId="{4C68C5AC-4DE9-4C11-BE99-6CDFE5E35702}" type="presParOf" srcId="{5FAFD006-2108-4A14-9FB2-87412AD058C8}" destId="{A46B1E69-EFFF-4059-94EF-DFCD362800D0}" srcOrd="0" destOrd="0" presId="urn:microsoft.com/office/officeart/2005/8/layout/hProcess6"/>
    <dgm:cxn modelId="{69807836-0459-4149-99A2-1467821444AA}" type="presParOf" srcId="{5FAFD006-2108-4A14-9FB2-87412AD058C8}" destId="{6BEE9F5A-0FF1-4271-B15E-5CA5EDDC41D1}" srcOrd="1" destOrd="0" presId="urn:microsoft.com/office/officeart/2005/8/layout/hProcess6"/>
    <dgm:cxn modelId="{83E5D9E1-2A00-4728-A98A-7F59293080EF}" type="presParOf" srcId="{5FAFD006-2108-4A14-9FB2-87412AD058C8}" destId="{593709DD-06D0-4967-9457-2CA64C308FA3}" srcOrd="2" destOrd="0" presId="urn:microsoft.com/office/officeart/2005/8/layout/hProcess6"/>
    <dgm:cxn modelId="{DC8A44DC-3EA6-48C5-AEB9-11EE56CB63CE}" type="presParOf" srcId="{5FAFD006-2108-4A14-9FB2-87412AD058C8}" destId="{3AF5E422-9879-4E50-B1AD-8E59C5DD1DB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4673F-4348-40B1-9724-84661DACC10A}">
      <dsp:nvSpPr>
        <dsp:cNvPr id="0" name=""/>
        <dsp:cNvSpPr/>
      </dsp:nvSpPr>
      <dsp:spPr>
        <a:xfrm>
          <a:off x="1028963" y="365757"/>
          <a:ext cx="1790520" cy="12344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44000" rIns="20320" bIns="1440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IBM Deep Blue</a:t>
          </a:r>
          <a:endParaRPr lang="es-ES" sz="1600" kern="1200" dirty="0"/>
        </a:p>
      </dsp:txBody>
      <dsp:txXfrm>
        <a:off x="1476593" y="550924"/>
        <a:ext cx="910834" cy="864111"/>
      </dsp:txXfrm>
    </dsp:sp>
    <dsp:sp modelId="{8E00F770-06D6-4199-8A0B-C21637F04A62}">
      <dsp:nvSpPr>
        <dsp:cNvPr id="0" name=""/>
        <dsp:cNvSpPr/>
      </dsp:nvSpPr>
      <dsp:spPr>
        <a:xfrm>
          <a:off x="453255" y="649225"/>
          <a:ext cx="692878" cy="667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1997</a:t>
          </a:r>
          <a:endParaRPr lang="es-ES" sz="1700" kern="1200" dirty="0"/>
        </a:p>
      </dsp:txBody>
      <dsp:txXfrm>
        <a:off x="554725" y="746979"/>
        <a:ext cx="489938" cy="472001"/>
      </dsp:txXfrm>
    </dsp:sp>
    <dsp:sp modelId="{AB2298A5-1840-4100-B1BB-6EAE2471D61A}">
      <dsp:nvSpPr>
        <dsp:cNvPr id="0" name=""/>
        <dsp:cNvSpPr/>
      </dsp:nvSpPr>
      <dsp:spPr>
        <a:xfrm>
          <a:off x="3275428" y="365757"/>
          <a:ext cx="1790520" cy="12344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Alpha Zero</a:t>
          </a:r>
          <a:endParaRPr lang="es-ES" sz="1600" kern="1200" dirty="0"/>
        </a:p>
      </dsp:txBody>
      <dsp:txXfrm>
        <a:off x="3723058" y="550924"/>
        <a:ext cx="910834" cy="864111"/>
      </dsp:txXfrm>
    </dsp:sp>
    <dsp:sp modelId="{8629F664-3E8D-409B-9C64-74027DFD6ACD}">
      <dsp:nvSpPr>
        <dsp:cNvPr id="0" name=""/>
        <dsp:cNvSpPr/>
      </dsp:nvSpPr>
      <dsp:spPr>
        <a:xfrm>
          <a:off x="2699585" y="649225"/>
          <a:ext cx="692878" cy="667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2017</a:t>
          </a:r>
          <a:endParaRPr lang="es-ES" sz="1700" kern="1200" dirty="0"/>
        </a:p>
      </dsp:txBody>
      <dsp:txXfrm>
        <a:off x="2801055" y="746979"/>
        <a:ext cx="489938" cy="472001"/>
      </dsp:txXfrm>
    </dsp:sp>
    <dsp:sp modelId="{6BEE9F5A-0FF1-4271-B15E-5CA5EDDC41D1}">
      <dsp:nvSpPr>
        <dsp:cNvPr id="0" name=""/>
        <dsp:cNvSpPr/>
      </dsp:nvSpPr>
      <dsp:spPr>
        <a:xfrm>
          <a:off x="5492857" y="365757"/>
          <a:ext cx="2323502" cy="123444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" rIns="0" bIns="10160" numCol="1" spcCol="1270" anchor="ctr" anchorCtr="1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All </a:t>
          </a:r>
          <a:r>
            <a:rPr lang="de-DE" sz="1600" kern="1200" dirty="0" err="1"/>
            <a:t>Engines</a:t>
          </a:r>
          <a:r>
            <a:rPr lang="de-DE" sz="1600" kern="1200" dirty="0"/>
            <a:t> </a:t>
          </a:r>
          <a:r>
            <a:rPr lang="de-DE" sz="1600" kern="1200" dirty="0" err="1"/>
            <a:t>adopt</a:t>
          </a:r>
          <a:r>
            <a:rPr lang="de-DE" sz="1600" kern="1200" dirty="0"/>
            <a:t> </a:t>
          </a:r>
          <a:r>
            <a:rPr lang="de-DE" sz="1600" kern="1200" dirty="0" err="1"/>
            <a:t>Neural</a:t>
          </a:r>
          <a:r>
            <a:rPr lang="de-DE" sz="1600" kern="1200" dirty="0"/>
            <a:t> Networks</a:t>
          </a:r>
          <a:endParaRPr lang="es-ES" sz="1600" kern="1200" dirty="0"/>
        </a:p>
      </dsp:txBody>
      <dsp:txXfrm>
        <a:off x="6073733" y="550924"/>
        <a:ext cx="1310570" cy="864111"/>
      </dsp:txXfrm>
    </dsp:sp>
    <dsp:sp modelId="{3AF5E422-9879-4E50-B1AD-8E59C5DD1DB1}">
      <dsp:nvSpPr>
        <dsp:cNvPr id="0" name=""/>
        <dsp:cNvSpPr/>
      </dsp:nvSpPr>
      <dsp:spPr>
        <a:xfrm>
          <a:off x="4945959" y="649225"/>
          <a:ext cx="692878" cy="667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2020</a:t>
          </a:r>
          <a:endParaRPr lang="es-ES" sz="1700" kern="1200" dirty="0"/>
        </a:p>
      </dsp:txBody>
      <dsp:txXfrm>
        <a:off x="5047429" y="746979"/>
        <a:ext cx="489938" cy="472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6E3CC-D11E-8647-C25E-2517BC6A7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C72D71-0EB6-1763-DB8F-B09DFBE00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D99130-8D3F-4467-3173-710C1A36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558393-93FB-6805-8E93-CB828215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0B6A5A-D3AA-1A62-CC33-590EEC23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61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6B0E41-D881-25EB-C165-7D3592B0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F453D6-032C-AF62-0D82-9E572BDF8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081D33-7DAB-086E-7586-DD2327B0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1ED3F-1760-639A-2F10-8928EF9F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A367C-4D32-783E-0FB9-01A2955E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32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FFCA36-3C3C-DBC9-5A49-B3D7B3F3E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FCC5C5-A720-A65C-25FE-5A6D80522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E58960-D2F3-2F85-67A7-8BF87510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9A4CE0-1CC9-C335-8B81-82DB328C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1C81D-97C6-5C10-94DF-F3D7CEB3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11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78DAF-10DB-F3D2-91D2-E62A732C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F06ED-D9E5-7BAF-97D9-F7FDCFB5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BA0D9-2019-4FB0-99D0-8127CEEC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88220B-2DDC-36D4-6E48-62304C8E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16B8D-3F4D-5F92-D574-A37A2B03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09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3A3C9-4DF1-C732-DFBD-C9F8B7E9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D0F962-9929-A743-081D-D336E8EBF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68DBFD-D119-C012-A683-A3922CAD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1D8232-DC9B-FC11-7EC9-6069BAED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EAABDE-FFC9-A1A1-E172-1E147344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346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94406-156D-D4EB-1ECD-65BB6A2C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7F940-CDCA-C0B9-1319-0B5301988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8C3912-ADA9-E4D3-A53E-06F078911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155D0A-17C7-BCC9-B5B3-7BCF9299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0A5600-9B40-6072-3CBA-9C99A3F5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0D2539-B9B9-404E-82D4-D146CEC8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41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5B023-9B96-E912-912E-A8330743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91E5E-98B4-8F3D-22F7-681B36D72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50CE8B-CB7A-FAEB-B49C-28685C6F4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0BEBD1-39EA-7FFB-CA86-23DA60AE7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B244D4-2E3C-0D23-82B4-964C552C0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1220AF-88FB-6BC0-3AA2-CB73D575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9DB491-B2B6-38AA-DB92-980FDACB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A22AF3-BA13-F4AA-8579-AA308733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60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F9624-F95D-3597-ED84-47BE80A3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26054F-F1EB-518F-FA09-274BA120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5BF001-FD3A-3835-C4D8-620DDB50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3D852A-D18B-EA87-281B-DC328292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25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642D99-B32A-5635-DFC9-AF95A03E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E5AB10-E481-EE5E-0CB0-89234AEE8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88E24E-AFEF-11C0-CBCD-E6C7468B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4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87E3D-038B-AB95-C216-F7EC1B2D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773AFA-938C-1D2D-A9EE-576BA19F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C39967-09FD-08EB-9EA8-7BCE26078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2494F2-B048-431C-418E-C4BEA7B9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A27E5A-AC73-D113-1FC7-8F88844E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8DABC1-022B-B095-5459-EA19CF28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13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E2758-A303-EBF9-A811-DE19A3AE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9DE694-3A63-4839-E4A0-57B70F585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301C49-B567-B692-841F-DF809E891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BE80B8-FCFE-C58F-F771-4234EB1B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F63961-2873-7348-3271-2C1C58B6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DFE03-5DBF-6C54-22C0-2E6C08D4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60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FA8346-79F9-7179-7079-3FC382F6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E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1E0D0-4BC1-B59A-1027-8497E901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E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0D9C13-095C-420B-CBE0-D54D037DF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D64E45-7013-4C70-8B8F-CB491A4D6D20}" type="datetimeFigureOut">
              <a:rPr lang="es-ES" smtClean="0"/>
              <a:t>18/11/2024</a:t>
            </a:fld>
            <a:endParaRPr lang="es-E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96BC5-78C4-2950-C70F-885B9CF1C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E7C452-3B25-7AEC-C90B-C55E69355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77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71F02-3AF3-A9B7-BD4A-FEC52C6C0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Chess </a:t>
            </a:r>
            <a:r>
              <a:rPr lang="de-DE" dirty="0" err="1"/>
              <a:t>Engines</a:t>
            </a:r>
            <a:endParaRPr lang="es-E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352277-2FE1-CE2B-D82F-F6ABED7CF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Konstantin Preußer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294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4BD90-EBE2-15E6-7F27-C9E87F43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s-E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9D6048-F5DF-E728-F893-DED39A6D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to Computer Chess</a:t>
            </a:r>
          </a:p>
          <a:p>
            <a:r>
              <a:rPr lang="de-DE" dirty="0"/>
              <a:t>Alpha Zero</a:t>
            </a:r>
          </a:p>
          <a:p>
            <a:r>
              <a:rPr lang="de-DE" dirty="0"/>
              <a:t>State-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-Art</a:t>
            </a:r>
          </a:p>
          <a:p>
            <a:r>
              <a:rPr lang="de-DE" dirty="0" err="1"/>
              <a:t>Implementations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62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29E56-50A8-F5FB-4356-B163570C8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E7BA0-9EDF-7866-C0F1-C9F2C73B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Evolution </a:t>
            </a:r>
            <a:r>
              <a:rPr lang="de-DE" dirty="0" err="1"/>
              <a:t>of</a:t>
            </a:r>
            <a:r>
              <a:rPr lang="de-DE" dirty="0"/>
              <a:t> Computer Chess</a:t>
            </a:r>
            <a:endParaRPr lang="es-ES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90865EEC-A91F-9FCE-2E49-6361E0241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446218"/>
              </p:ext>
            </p:extLst>
          </p:nvPr>
        </p:nvGraphicFramePr>
        <p:xfrm>
          <a:off x="2032000" y="2542033"/>
          <a:ext cx="9242552" cy="1965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086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4BB3-5A5E-7F34-4551-2B43A8EC5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47766-2304-2B08-6BD1-20BA187E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IBM Deep Blue</a:t>
            </a:r>
            <a:endParaRPr lang="es-E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38587-0F91-C08C-199B-180C0950F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First time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75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873F4-442A-E9A6-FFA6-12882867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5F9D8-030C-B882-1F03-ACC62720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</a:t>
            </a:r>
            <a:endParaRPr lang="es-E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3BEB77-1A10-17BC-9AD4-2DD582C9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8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16F8D-238F-3E7C-25D1-A61F15F96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BA209-6441-1114-BE9C-E54F4E02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Stockfish</a:t>
            </a:r>
            <a:r>
              <a:rPr lang="de-DE" dirty="0"/>
              <a:t> 17</a:t>
            </a:r>
            <a:endParaRPr lang="es-E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8CD8F-AC0C-E278-A53A-F5D587DE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81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55282-1382-64C2-22BB-6C8C465F7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83337-F7F0-7B38-DFDC-2C3F0B81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</a:t>
            </a:r>
            <a:endParaRPr lang="es-E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F68A72-3B87-3D18-DD6E-F8256A58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761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AFC21-E06B-B933-9821-886046722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48CB4-5992-ACC6-E360-D93E62E9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-Art</a:t>
            </a:r>
            <a:endParaRPr lang="es-E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DE0237-6E69-BB5C-F484-5B04AB37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485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034A6-D2F6-385F-C8FE-35B0AABF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Implementations</a:t>
            </a:r>
            <a:endParaRPr lang="es-E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CCCF5C-46D9-8E60-7B63-E7D92560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https://github.com/google-deepmind/open_spiel/tree/master/open_spiel/python/algorithms/alpha_zero</a:t>
            </a:r>
          </a:p>
        </p:txBody>
      </p:sp>
    </p:spTree>
    <p:extLst>
      <p:ext uri="{BB962C8B-B14F-4D97-AF65-F5344CB8AC3E}">
        <p14:creationId xmlns:p14="http://schemas.microsoft.com/office/powerpoint/2010/main" val="222200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22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Chess Engines</vt:lpstr>
      <vt:lpstr>Outline</vt:lpstr>
      <vt:lpstr>Evolution of Computer Chess</vt:lpstr>
      <vt:lpstr>IBM Deep Blue</vt:lpstr>
      <vt:lpstr>Alpha Zero</vt:lpstr>
      <vt:lpstr>Stockfish 17</vt:lpstr>
      <vt:lpstr>Alpha Zero</vt:lpstr>
      <vt:lpstr>State-of-the-Art</vt:lpstr>
      <vt:lpstr>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 Preußer</dc:creator>
  <cp:lastModifiedBy>Konstantin Preußer</cp:lastModifiedBy>
  <cp:revision>1</cp:revision>
  <dcterms:created xsi:type="dcterms:W3CDTF">2024-11-18T10:29:53Z</dcterms:created>
  <dcterms:modified xsi:type="dcterms:W3CDTF">2024-11-18T17:35:31Z</dcterms:modified>
</cp:coreProperties>
</file>