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9" r:id="rId8"/>
    <p:sldId id="266" r:id="rId9"/>
    <p:sldId id="282" r:id="rId10"/>
    <p:sldId id="271" r:id="rId11"/>
    <p:sldId id="273" r:id="rId12"/>
    <p:sldId id="275" r:id="rId13"/>
    <p:sldId id="278" r:id="rId14"/>
    <p:sldId id="274" r:id="rId15"/>
    <p:sldId id="276" r:id="rId16"/>
    <p:sldId id="277" r:id="rId17"/>
    <p:sldId id="279" r:id="rId18"/>
    <p:sldId id="280" r:id="rId19"/>
    <p:sldId id="267" r:id="rId20"/>
    <p:sldId id="281" r:id="rId21"/>
    <p:sldId id="268" r:id="rId22"/>
    <p:sldId id="283" r:id="rId23"/>
    <p:sldId id="26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 varScale="1">
        <p:scale>
          <a:sx n="104" d="100"/>
          <a:sy n="10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6F855-439F-4D7D-B200-56200F582E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BA29F5-292C-4270-8F95-17264DD274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Basic Chess </a:t>
          </a:r>
          <a:r>
            <a:rPr lang="de-DE" dirty="0" err="1"/>
            <a:t>Concepts</a:t>
          </a:r>
          <a:endParaRPr lang="en-US" dirty="0"/>
        </a:p>
      </dgm:t>
    </dgm:pt>
    <dgm:pt modelId="{1A44CE0C-1741-4E23-BF56-6864716555B7}" type="parTrans" cxnId="{A1BD88DB-D5EE-4155-BB85-25C02BDAAFA4}">
      <dgm:prSet/>
      <dgm:spPr/>
      <dgm:t>
        <a:bodyPr/>
        <a:lstStyle/>
        <a:p>
          <a:endParaRPr lang="en-US"/>
        </a:p>
      </dgm:t>
    </dgm:pt>
    <dgm:pt modelId="{B05E49D5-8FE5-4FA2-923B-68C6077C5395}" type="sibTrans" cxnId="{A1BD88DB-D5EE-4155-BB85-25C02BDAAFA4}">
      <dgm:prSet/>
      <dgm:spPr/>
      <dgm:t>
        <a:bodyPr/>
        <a:lstStyle/>
        <a:p>
          <a:endParaRPr lang="en-US"/>
        </a:p>
      </dgm:t>
    </dgm:pt>
    <dgm:pt modelId="{0AD31500-B385-4D03-B4E8-19F111565DE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Computer </a:t>
          </a:r>
          <a:r>
            <a:rPr lang="de-DE" dirty="0" err="1"/>
            <a:t>Engines</a:t>
          </a:r>
          <a:endParaRPr lang="en-US" dirty="0"/>
        </a:p>
      </dgm:t>
    </dgm:pt>
    <dgm:pt modelId="{58D9E3A0-26F5-4902-B33B-DD486A473908}" type="parTrans" cxnId="{E7DA897C-4DE5-4DFE-A9D3-B97686192BF4}">
      <dgm:prSet/>
      <dgm:spPr/>
      <dgm:t>
        <a:bodyPr/>
        <a:lstStyle/>
        <a:p>
          <a:endParaRPr lang="en-US"/>
        </a:p>
      </dgm:t>
    </dgm:pt>
    <dgm:pt modelId="{7EF1BC3A-A894-4387-9EAE-01BF9BF9CE61}" type="sibTrans" cxnId="{E7DA897C-4DE5-4DFE-A9D3-B97686192BF4}">
      <dgm:prSet/>
      <dgm:spPr/>
      <dgm:t>
        <a:bodyPr/>
        <a:lstStyle/>
        <a:p>
          <a:endParaRPr lang="en-US"/>
        </a:p>
      </dgm:t>
    </dgm:pt>
    <dgm:pt modelId="{955140BB-2EFE-4D2B-8054-82DF4B51518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Alpha Zero</a:t>
          </a:r>
          <a:endParaRPr lang="en-US"/>
        </a:p>
      </dgm:t>
    </dgm:pt>
    <dgm:pt modelId="{195D780F-53D8-451E-938E-45B06B2AD5F0}" type="parTrans" cxnId="{892E5473-A334-4CDE-A2B0-D65213C4C76A}">
      <dgm:prSet/>
      <dgm:spPr/>
      <dgm:t>
        <a:bodyPr/>
        <a:lstStyle/>
        <a:p>
          <a:endParaRPr lang="en-US"/>
        </a:p>
      </dgm:t>
    </dgm:pt>
    <dgm:pt modelId="{908A1F56-53CD-4530-BF55-3D188487E7F3}" type="sibTrans" cxnId="{892E5473-A334-4CDE-A2B0-D65213C4C76A}">
      <dgm:prSet/>
      <dgm:spPr/>
      <dgm:t>
        <a:bodyPr/>
        <a:lstStyle/>
        <a:p>
          <a:endParaRPr lang="en-US"/>
        </a:p>
      </dgm:t>
    </dgm:pt>
    <dgm:pt modelId="{81999657-BDC8-4A06-9B74-D2C3D6BE8BF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Theory</a:t>
          </a:r>
          <a:endParaRPr lang="en-US"/>
        </a:p>
      </dgm:t>
    </dgm:pt>
    <dgm:pt modelId="{21053B5D-7EA9-440E-8745-F99AA8FB07EE}" type="parTrans" cxnId="{DE31871F-78EC-4767-B8D5-3888F85132DC}">
      <dgm:prSet/>
      <dgm:spPr/>
      <dgm:t>
        <a:bodyPr/>
        <a:lstStyle/>
        <a:p>
          <a:endParaRPr lang="en-US"/>
        </a:p>
      </dgm:t>
    </dgm:pt>
    <dgm:pt modelId="{92E0834E-2C0E-4630-88E3-297A84383287}" type="sibTrans" cxnId="{DE31871F-78EC-4767-B8D5-3888F85132DC}">
      <dgm:prSet/>
      <dgm:spPr/>
      <dgm:t>
        <a:bodyPr/>
        <a:lstStyle/>
        <a:p>
          <a:endParaRPr lang="en-US"/>
        </a:p>
      </dgm:t>
    </dgm:pt>
    <dgm:pt modelId="{3C461A49-0EB0-46D8-A1C7-7E0B5957A9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Implementation</a:t>
          </a:r>
          <a:endParaRPr lang="en-US"/>
        </a:p>
      </dgm:t>
    </dgm:pt>
    <dgm:pt modelId="{3449D80B-1C15-4E14-9056-C2221C34683C}" type="parTrans" cxnId="{7E53B3BC-C10E-4259-9FBF-D8E720786544}">
      <dgm:prSet/>
      <dgm:spPr/>
      <dgm:t>
        <a:bodyPr/>
        <a:lstStyle/>
        <a:p>
          <a:endParaRPr lang="en-US"/>
        </a:p>
      </dgm:t>
    </dgm:pt>
    <dgm:pt modelId="{3126538A-4068-47FD-B3BB-B4CD58B62573}" type="sibTrans" cxnId="{7E53B3BC-C10E-4259-9FBF-D8E720786544}">
      <dgm:prSet/>
      <dgm:spPr/>
      <dgm:t>
        <a:bodyPr/>
        <a:lstStyle/>
        <a:p>
          <a:endParaRPr lang="en-US"/>
        </a:p>
      </dgm:t>
    </dgm:pt>
    <dgm:pt modelId="{74BF1109-B236-42EB-B063-9E423C24A40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Outcomes</a:t>
          </a:r>
          <a:br>
            <a:rPr lang="de-DE"/>
          </a:br>
          <a:endParaRPr lang="en-US"/>
        </a:p>
      </dgm:t>
    </dgm:pt>
    <dgm:pt modelId="{DC385B62-DF39-4509-8E52-44F04CFD7194}" type="parTrans" cxnId="{4B50BD21-74FD-40FC-962F-C65C925EE399}">
      <dgm:prSet/>
      <dgm:spPr/>
      <dgm:t>
        <a:bodyPr/>
        <a:lstStyle/>
        <a:p>
          <a:endParaRPr lang="en-US"/>
        </a:p>
      </dgm:t>
    </dgm:pt>
    <dgm:pt modelId="{FE92D70A-A101-478B-83A9-38781D4E72F8}" type="sibTrans" cxnId="{4B50BD21-74FD-40FC-962F-C65C925EE399}">
      <dgm:prSet/>
      <dgm:spPr/>
      <dgm:t>
        <a:bodyPr/>
        <a:lstStyle/>
        <a:p>
          <a:endParaRPr lang="en-US"/>
        </a:p>
      </dgm:t>
    </dgm:pt>
    <dgm:pt modelId="{EC407C6D-A8BB-440B-851C-280850C59BAB}" type="pres">
      <dgm:prSet presAssocID="{4EB6F855-439F-4D7D-B200-56200F582E6A}" presName="root" presStyleCnt="0">
        <dgm:presLayoutVars>
          <dgm:dir/>
          <dgm:resizeHandles val="exact"/>
        </dgm:presLayoutVars>
      </dgm:prSet>
      <dgm:spPr/>
    </dgm:pt>
    <dgm:pt modelId="{304A0705-178D-4D73-8909-CE6295F7678A}" type="pres">
      <dgm:prSet presAssocID="{DFBA29F5-292C-4270-8F95-17264DD2749B}" presName="compNode" presStyleCnt="0"/>
      <dgm:spPr/>
    </dgm:pt>
    <dgm:pt modelId="{11CEF6D3-CC96-43BE-877D-CFAA230E2B15}" type="pres">
      <dgm:prSet presAssocID="{DFBA29F5-292C-4270-8F95-17264DD2749B}" presName="bgRect" presStyleLbl="bgShp" presStyleIdx="0" presStyleCnt="3"/>
      <dgm:spPr/>
    </dgm:pt>
    <dgm:pt modelId="{7C5CEBF7-A50F-4D78-A4BA-71800B2F8BF0}" type="pres">
      <dgm:prSet presAssocID="{DFBA29F5-292C-4270-8F95-17264DD274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21D5295-329A-4EF4-AAFE-72144C394231}" type="pres">
      <dgm:prSet presAssocID="{DFBA29F5-292C-4270-8F95-17264DD2749B}" presName="spaceRect" presStyleCnt="0"/>
      <dgm:spPr/>
    </dgm:pt>
    <dgm:pt modelId="{30ACC8B3-83F3-462C-BFAE-EDDCDFCBD709}" type="pres">
      <dgm:prSet presAssocID="{DFBA29F5-292C-4270-8F95-17264DD2749B}" presName="parTx" presStyleLbl="revTx" presStyleIdx="0" presStyleCnt="4">
        <dgm:presLayoutVars>
          <dgm:chMax val="0"/>
          <dgm:chPref val="0"/>
        </dgm:presLayoutVars>
      </dgm:prSet>
      <dgm:spPr/>
    </dgm:pt>
    <dgm:pt modelId="{0B51856C-B0AC-4AF6-A9FB-425CD3249183}" type="pres">
      <dgm:prSet presAssocID="{B05E49D5-8FE5-4FA2-923B-68C6077C5395}" presName="sibTrans" presStyleCnt="0"/>
      <dgm:spPr/>
    </dgm:pt>
    <dgm:pt modelId="{DC12F858-B27C-4175-BC68-FC5D45FFBBAC}" type="pres">
      <dgm:prSet presAssocID="{0AD31500-B385-4D03-B4E8-19F111565DED}" presName="compNode" presStyleCnt="0"/>
      <dgm:spPr/>
    </dgm:pt>
    <dgm:pt modelId="{2CAAC752-2D92-47D1-96D8-C3CB3EB004CE}" type="pres">
      <dgm:prSet presAssocID="{0AD31500-B385-4D03-B4E8-19F111565DED}" presName="bgRect" presStyleLbl="bgShp" presStyleIdx="1" presStyleCnt="3"/>
      <dgm:spPr/>
    </dgm:pt>
    <dgm:pt modelId="{BC3620E3-5412-4A95-8F6E-EC3924763C45}" type="pres">
      <dgm:prSet presAssocID="{0AD31500-B385-4D03-B4E8-19F111565D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FFDC95-3301-412F-9E3D-253A19522ADA}" type="pres">
      <dgm:prSet presAssocID="{0AD31500-B385-4D03-B4E8-19F111565DED}" presName="spaceRect" presStyleCnt="0"/>
      <dgm:spPr/>
    </dgm:pt>
    <dgm:pt modelId="{6E043690-13ED-4EAC-B6FD-7322763BB28E}" type="pres">
      <dgm:prSet presAssocID="{0AD31500-B385-4D03-B4E8-19F111565DED}" presName="parTx" presStyleLbl="revTx" presStyleIdx="1" presStyleCnt="4">
        <dgm:presLayoutVars>
          <dgm:chMax val="0"/>
          <dgm:chPref val="0"/>
        </dgm:presLayoutVars>
      </dgm:prSet>
      <dgm:spPr/>
    </dgm:pt>
    <dgm:pt modelId="{EECB4163-8823-4C2E-94FD-455E2941BAB6}" type="pres">
      <dgm:prSet presAssocID="{7EF1BC3A-A894-4387-9EAE-01BF9BF9CE61}" presName="sibTrans" presStyleCnt="0"/>
      <dgm:spPr/>
    </dgm:pt>
    <dgm:pt modelId="{E34ADC20-6B1B-445E-8D01-85AA4B46E807}" type="pres">
      <dgm:prSet presAssocID="{955140BB-2EFE-4D2B-8054-82DF4B51518E}" presName="compNode" presStyleCnt="0"/>
      <dgm:spPr/>
    </dgm:pt>
    <dgm:pt modelId="{39AD9D0C-D570-4D2C-8875-6B3B7BFC7ED6}" type="pres">
      <dgm:prSet presAssocID="{955140BB-2EFE-4D2B-8054-82DF4B51518E}" presName="bgRect" presStyleLbl="bgShp" presStyleIdx="2" presStyleCnt="3"/>
      <dgm:spPr/>
    </dgm:pt>
    <dgm:pt modelId="{BDD59718-81D8-400C-828D-52B346E3AD50}" type="pres">
      <dgm:prSet presAssocID="{955140BB-2EFE-4D2B-8054-82DF4B5151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624FC1FF-6738-4B79-9E5C-69439EE5D257}" type="pres">
      <dgm:prSet presAssocID="{955140BB-2EFE-4D2B-8054-82DF4B51518E}" presName="spaceRect" presStyleCnt="0"/>
      <dgm:spPr/>
    </dgm:pt>
    <dgm:pt modelId="{F7E96E9C-6392-49B4-8134-49B345315ADC}" type="pres">
      <dgm:prSet presAssocID="{955140BB-2EFE-4D2B-8054-82DF4B51518E}" presName="parTx" presStyleLbl="revTx" presStyleIdx="2" presStyleCnt="4">
        <dgm:presLayoutVars>
          <dgm:chMax val="0"/>
          <dgm:chPref val="0"/>
        </dgm:presLayoutVars>
      </dgm:prSet>
      <dgm:spPr/>
    </dgm:pt>
    <dgm:pt modelId="{4FC99475-6C23-48E5-9651-533F445DCAC2}" type="pres">
      <dgm:prSet presAssocID="{955140BB-2EFE-4D2B-8054-82DF4B51518E}" presName="desTx" presStyleLbl="revTx" presStyleIdx="3" presStyleCnt="4">
        <dgm:presLayoutVars/>
      </dgm:prSet>
      <dgm:spPr/>
    </dgm:pt>
  </dgm:ptLst>
  <dgm:cxnLst>
    <dgm:cxn modelId="{DE31871F-78EC-4767-B8D5-3888F85132DC}" srcId="{955140BB-2EFE-4D2B-8054-82DF4B51518E}" destId="{81999657-BDC8-4A06-9B74-D2C3D6BE8BF5}" srcOrd="0" destOrd="0" parTransId="{21053B5D-7EA9-440E-8745-F99AA8FB07EE}" sibTransId="{92E0834E-2C0E-4630-88E3-297A84383287}"/>
    <dgm:cxn modelId="{4B50BD21-74FD-40FC-962F-C65C925EE399}" srcId="{955140BB-2EFE-4D2B-8054-82DF4B51518E}" destId="{74BF1109-B236-42EB-B063-9E423C24A40F}" srcOrd="2" destOrd="0" parTransId="{DC385B62-DF39-4509-8E52-44F04CFD7194}" sibTransId="{FE92D70A-A101-478B-83A9-38781D4E72F8}"/>
    <dgm:cxn modelId="{C138B74A-45C7-4236-A349-EF0C0565B58F}" type="presOf" srcId="{3C461A49-0EB0-46D8-A1C7-7E0B5957A9D0}" destId="{4FC99475-6C23-48E5-9651-533F445DCAC2}" srcOrd="0" destOrd="1" presId="urn:microsoft.com/office/officeart/2018/2/layout/IconVerticalSolidList"/>
    <dgm:cxn modelId="{F461184F-600C-4EF1-9AA2-119D3AF6780F}" type="presOf" srcId="{74BF1109-B236-42EB-B063-9E423C24A40F}" destId="{4FC99475-6C23-48E5-9651-533F445DCAC2}" srcOrd="0" destOrd="2" presId="urn:microsoft.com/office/officeart/2018/2/layout/IconVerticalSolidList"/>
    <dgm:cxn modelId="{892E5473-A334-4CDE-A2B0-D65213C4C76A}" srcId="{4EB6F855-439F-4D7D-B200-56200F582E6A}" destId="{955140BB-2EFE-4D2B-8054-82DF4B51518E}" srcOrd="2" destOrd="0" parTransId="{195D780F-53D8-451E-938E-45B06B2AD5F0}" sibTransId="{908A1F56-53CD-4530-BF55-3D188487E7F3}"/>
    <dgm:cxn modelId="{F66C827B-E809-4436-9B88-C53F4E931F38}" type="presOf" srcId="{955140BB-2EFE-4D2B-8054-82DF4B51518E}" destId="{F7E96E9C-6392-49B4-8134-49B345315ADC}" srcOrd="0" destOrd="0" presId="urn:microsoft.com/office/officeart/2018/2/layout/IconVerticalSolidList"/>
    <dgm:cxn modelId="{E7DA897C-4DE5-4DFE-A9D3-B97686192BF4}" srcId="{4EB6F855-439F-4D7D-B200-56200F582E6A}" destId="{0AD31500-B385-4D03-B4E8-19F111565DED}" srcOrd="1" destOrd="0" parTransId="{58D9E3A0-26F5-4902-B33B-DD486A473908}" sibTransId="{7EF1BC3A-A894-4387-9EAE-01BF9BF9CE61}"/>
    <dgm:cxn modelId="{3FC9787D-17F1-4382-B33A-7F4DEFB42DA5}" type="presOf" srcId="{4EB6F855-439F-4D7D-B200-56200F582E6A}" destId="{EC407C6D-A8BB-440B-851C-280850C59BAB}" srcOrd="0" destOrd="0" presId="urn:microsoft.com/office/officeart/2018/2/layout/IconVerticalSolidList"/>
    <dgm:cxn modelId="{7E53B3BC-C10E-4259-9FBF-D8E720786544}" srcId="{955140BB-2EFE-4D2B-8054-82DF4B51518E}" destId="{3C461A49-0EB0-46D8-A1C7-7E0B5957A9D0}" srcOrd="1" destOrd="0" parTransId="{3449D80B-1C15-4E14-9056-C2221C34683C}" sibTransId="{3126538A-4068-47FD-B3BB-B4CD58B62573}"/>
    <dgm:cxn modelId="{AA27A2D2-A2AB-44FB-BEE9-F25A9956B913}" type="presOf" srcId="{81999657-BDC8-4A06-9B74-D2C3D6BE8BF5}" destId="{4FC99475-6C23-48E5-9651-533F445DCAC2}" srcOrd="0" destOrd="0" presId="urn:microsoft.com/office/officeart/2018/2/layout/IconVerticalSolidList"/>
    <dgm:cxn modelId="{A1BD88DB-D5EE-4155-BB85-25C02BDAAFA4}" srcId="{4EB6F855-439F-4D7D-B200-56200F582E6A}" destId="{DFBA29F5-292C-4270-8F95-17264DD2749B}" srcOrd="0" destOrd="0" parTransId="{1A44CE0C-1741-4E23-BF56-6864716555B7}" sibTransId="{B05E49D5-8FE5-4FA2-923B-68C6077C5395}"/>
    <dgm:cxn modelId="{5B760DEF-9A59-4BA2-966C-55588213F2D3}" type="presOf" srcId="{0AD31500-B385-4D03-B4E8-19F111565DED}" destId="{6E043690-13ED-4EAC-B6FD-7322763BB28E}" srcOrd="0" destOrd="0" presId="urn:microsoft.com/office/officeart/2018/2/layout/IconVerticalSolidList"/>
    <dgm:cxn modelId="{5D7146F6-4E30-42AE-B738-D71B3C40F54C}" type="presOf" srcId="{DFBA29F5-292C-4270-8F95-17264DD2749B}" destId="{30ACC8B3-83F3-462C-BFAE-EDDCDFCBD709}" srcOrd="0" destOrd="0" presId="urn:microsoft.com/office/officeart/2018/2/layout/IconVerticalSolidList"/>
    <dgm:cxn modelId="{51B96D02-C339-46D7-817E-583271B2E5CF}" type="presParOf" srcId="{EC407C6D-A8BB-440B-851C-280850C59BAB}" destId="{304A0705-178D-4D73-8909-CE6295F7678A}" srcOrd="0" destOrd="0" presId="urn:microsoft.com/office/officeart/2018/2/layout/IconVerticalSolidList"/>
    <dgm:cxn modelId="{B36DA18B-D2D0-43D4-80E1-63A5F7ABF1ED}" type="presParOf" srcId="{304A0705-178D-4D73-8909-CE6295F7678A}" destId="{11CEF6D3-CC96-43BE-877D-CFAA230E2B15}" srcOrd="0" destOrd="0" presId="urn:microsoft.com/office/officeart/2018/2/layout/IconVerticalSolidList"/>
    <dgm:cxn modelId="{56D557B7-E5E3-46D1-B14E-8A28D1FB8A13}" type="presParOf" srcId="{304A0705-178D-4D73-8909-CE6295F7678A}" destId="{7C5CEBF7-A50F-4D78-A4BA-71800B2F8BF0}" srcOrd="1" destOrd="0" presId="urn:microsoft.com/office/officeart/2018/2/layout/IconVerticalSolidList"/>
    <dgm:cxn modelId="{9B5D2A2C-8426-4019-B96A-AF67918D2267}" type="presParOf" srcId="{304A0705-178D-4D73-8909-CE6295F7678A}" destId="{421D5295-329A-4EF4-AAFE-72144C394231}" srcOrd="2" destOrd="0" presId="urn:microsoft.com/office/officeart/2018/2/layout/IconVerticalSolidList"/>
    <dgm:cxn modelId="{6269B4B5-45C4-4067-9CAE-239647C88148}" type="presParOf" srcId="{304A0705-178D-4D73-8909-CE6295F7678A}" destId="{30ACC8B3-83F3-462C-BFAE-EDDCDFCBD709}" srcOrd="3" destOrd="0" presId="urn:microsoft.com/office/officeart/2018/2/layout/IconVerticalSolidList"/>
    <dgm:cxn modelId="{3EDDF957-93A1-4FCF-A413-994C951A70EA}" type="presParOf" srcId="{EC407C6D-A8BB-440B-851C-280850C59BAB}" destId="{0B51856C-B0AC-4AF6-A9FB-425CD3249183}" srcOrd="1" destOrd="0" presId="urn:microsoft.com/office/officeart/2018/2/layout/IconVerticalSolidList"/>
    <dgm:cxn modelId="{6A11393C-3ACF-4C38-95BA-568D5782701E}" type="presParOf" srcId="{EC407C6D-A8BB-440B-851C-280850C59BAB}" destId="{DC12F858-B27C-4175-BC68-FC5D45FFBBAC}" srcOrd="2" destOrd="0" presId="urn:microsoft.com/office/officeart/2018/2/layout/IconVerticalSolidList"/>
    <dgm:cxn modelId="{EB67568A-9197-43D8-A4F5-1E5E3A2EA432}" type="presParOf" srcId="{DC12F858-B27C-4175-BC68-FC5D45FFBBAC}" destId="{2CAAC752-2D92-47D1-96D8-C3CB3EB004CE}" srcOrd="0" destOrd="0" presId="urn:microsoft.com/office/officeart/2018/2/layout/IconVerticalSolidList"/>
    <dgm:cxn modelId="{156C270C-67E1-486D-B1E3-ABF34FA20D3C}" type="presParOf" srcId="{DC12F858-B27C-4175-BC68-FC5D45FFBBAC}" destId="{BC3620E3-5412-4A95-8F6E-EC3924763C45}" srcOrd="1" destOrd="0" presId="urn:microsoft.com/office/officeart/2018/2/layout/IconVerticalSolidList"/>
    <dgm:cxn modelId="{27DA3EC0-313A-460D-B1C3-85F20B3D0C0B}" type="presParOf" srcId="{DC12F858-B27C-4175-BC68-FC5D45FFBBAC}" destId="{08FFDC95-3301-412F-9E3D-253A19522ADA}" srcOrd="2" destOrd="0" presId="urn:microsoft.com/office/officeart/2018/2/layout/IconVerticalSolidList"/>
    <dgm:cxn modelId="{E297F350-4216-4D23-B0D4-0791E01A550E}" type="presParOf" srcId="{DC12F858-B27C-4175-BC68-FC5D45FFBBAC}" destId="{6E043690-13ED-4EAC-B6FD-7322763BB28E}" srcOrd="3" destOrd="0" presId="urn:microsoft.com/office/officeart/2018/2/layout/IconVerticalSolidList"/>
    <dgm:cxn modelId="{A065AA36-406B-4079-B8F7-D40A3BC001F9}" type="presParOf" srcId="{EC407C6D-A8BB-440B-851C-280850C59BAB}" destId="{EECB4163-8823-4C2E-94FD-455E2941BAB6}" srcOrd="3" destOrd="0" presId="urn:microsoft.com/office/officeart/2018/2/layout/IconVerticalSolidList"/>
    <dgm:cxn modelId="{9FF7BFBC-F51C-4AD2-9A3D-998EC4F79588}" type="presParOf" srcId="{EC407C6D-A8BB-440B-851C-280850C59BAB}" destId="{E34ADC20-6B1B-445E-8D01-85AA4B46E807}" srcOrd="4" destOrd="0" presId="urn:microsoft.com/office/officeart/2018/2/layout/IconVerticalSolidList"/>
    <dgm:cxn modelId="{1080BA3B-9CBD-4E25-BC71-195AE1D05AB4}" type="presParOf" srcId="{E34ADC20-6B1B-445E-8D01-85AA4B46E807}" destId="{39AD9D0C-D570-4D2C-8875-6B3B7BFC7ED6}" srcOrd="0" destOrd="0" presId="urn:microsoft.com/office/officeart/2018/2/layout/IconVerticalSolidList"/>
    <dgm:cxn modelId="{28F6BFEF-5CD5-46D6-8C6B-1CF60B951E66}" type="presParOf" srcId="{E34ADC20-6B1B-445E-8D01-85AA4B46E807}" destId="{BDD59718-81D8-400C-828D-52B346E3AD50}" srcOrd="1" destOrd="0" presId="urn:microsoft.com/office/officeart/2018/2/layout/IconVerticalSolidList"/>
    <dgm:cxn modelId="{1B636D18-94AD-409B-8200-214071C92544}" type="presParOf" srcId="{E34ADC20-6B1B-445E-8D01-85AA4B46E807}" destId="{624FC1FF-6738-4B79-9E5C-69439EE5D257}" srcOrd="2" destOrd="0" presId="urn:microsoft.com/office/officeart/2018/2/layout/IconVerticalSolidList"/>
    <dgm:cxn modelId="{AB1B474E-BBC8-49D0-9710-48F31DA3701A}" type="presParOf" srcId="{E34ADC20-6B1B-445E-8D01-85AA4B46E807}" destId="{F7E96E9C-6392-49B4-8134-49B345315ADC}" srcOrd="3" destOrd="0" presId="urn:microsoft.com/office/officeart/2018/2/layout/IconVerticalSolidList"/>
    <dgm:cxn modelId="{1BC123A0-6ADA-4CE9-B455-DAB83B62B6A1}" type="presParOf" srcId="{E34ADC20-6B1B-445E-8D01-85AA4B46E807}" destId="{4FC99475-6C23-48E5-9651-533F445DCA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EF6D3-CC96-43BE-877D-CFAA230E2B15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CEBF7-A50F-4D78-A4BA-71800B2F8BF0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C8B3-83F3-462C-BFAE-EDDCDFCBD709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Basic Chess </a:t>
          </a:r>
          <a:r>
            <a:rPr lang="de-DE" sz="2500" kern="1200" dirty="0" err="1"/>
            <a:t>Concepts</a:t>
          </a:r>
          <a:endParaRPr lang="en-US" sz="2500" kern="1200" dirty="0"/>
        </a:p>
      </dsp:txBody>
      <dsp:txXfrm>
        <a:off x="1622283" y="600"/>
        <a:ext cx="4264007" cy="1404574"/>
      </dsp:txXfrm>
    </dsp:sp>
    <dsp:sp modelId="{2CAAC752-2D92-47D1-96D8-C3CB3EB004CE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620E3-5412-4A95-8F6E-EC3924763C45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43690-13ED-4EAC-B6FD-7322763BB28E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Computer </a:t>
          </a:r>
          <a:r>
            <a:rPr lang="de-DE" sz="2500" kern="1200" dirty="0" err="1"/>
            <a:t>Engines</a:t>
          </a:r>
          <a:endParaRPr lang="en-US" sz="2500" kern="1200" dirty="0"/>
        </a:p>
      </dsp:txBody>
      <dsp:txXfrm>
        <a:off x="1622283" y="1756318"/>
        <a:ext cx="4264007" cy="1404574"/>
      </dsp:txXfrm>
    </dsp:sp>
    <dsp:sp modelId="{39AD9D0C-D570-4D2C-8875-6B3B7BFC7ED6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59718-81D8-400C-828D-52B346E3AD50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96E9C-6392-49B4-8134-49B345315ADC}">
      <dsp:nvSpPr>
        <dsp:cNvPr id="0" name=""/>
        <dsp:cNvSpPr/>
      </dsp:nvSpPr>
      <dsp:spPr>
        <a:xfrm>
          <a:off x="1622283" y="3512036"/>
          <a:ext cx="2648830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Alpha Zero</a:t>
          </a:r>
          <a:endParaRPr lang="en-US" sz="2500" kern="1200"/>
        </a:p>
      </dsp:txBody>
      <dsp:txXfrm>
        <a:off x="1622283" y="3512036"/>
        <a:ext cx="2648830" cy="1404574"/>
      </dsp:txXfrm>
    </dsp:sp>
    <dsp:sp modelId="{4FC99475-6C23-48E5-9651-533F445DCAC2}">
      <dsp:nvSpPr>
        <dsp:cNvPr id="0" name=""/>
        <dsp:cNvSpPr/>
      </dsp:nvSpPr>
      <dsp:spPr>
        <a:xfrm>
          <a:off x="4271114" y="3512036"/>
          <a:ext cx="1615176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Theory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Implementation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Outcomes</a:t>
          </a:r>
          <a:br>
            <a:rPr lang="de-DE" sz="1400" kern="1200"/>
          </a:br>
          <a:endParaRPr lang="en-US" sz="1400" kern="1200"/>
        </a:p>
      </dsp:txBody>
      <dsp:txXfrm>
        <a:off x="4271114" y="3512036"/>
        <a:ext cx="1615176" cy="140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4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7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7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17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2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48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20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2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9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3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9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0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92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D64E45-7013-4C70-8B8F-CB491A4D6D20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056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Preusse/ReinforcementLearningUPV/blob/main/presentation/MCTS_presentation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Preusse/ReinforcementLearningUPV/blob/main/presentation/ResNet_presentation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Preusse/ReinforcementLearningUPV/blob/main/presentation/Selfplay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ess_piece_relative_value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ichess.org/DMUTDM7C/black#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171F02-3AF3-A9B7-BD4A-FEC52C6C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Chess </a:t>
            </a:r>
            <a:r>
              <a:rPr lang="de-DE" dirty="0" err="1"/>
              <a:t>Engines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2277-2FE1-CE2B-D82F-F6ABED7C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Konstantin Preußer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4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BD070-EBEF-7F89-0C82-9576F119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2B29592-5718-A431-E438-408F9FF8934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60B50BF-E8FE-60F5-E2C1-753A44DC864B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018DEE-287E-F1A0-5F00-B1694BC631AC}"/>
              </a:ext>
            </a:extLst>
          </p:cNvPr>
          <p:cNvSpPr txBox="1"/>
          <p:nvPr/>
        </p:nvSpPr>
        <p:spPr>
          <a:xfrm>
            <a:off x="7682743" y="1644073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870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AF4E5-3C10-0058-1353-FC874BD8E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35983-BEDE-8DDB-2EFF-EC798B85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11153A-7646-569F-59B4-DFF718220DEB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668F64-BE8A-3E91-7412-F335E4C5EE64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1F679D-D737-6C17-0591-520985311EA2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43D6E7E-8F5E-5E7D-E64C-95832DD023E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1583BED-AB9A-43E7-0F33-2C91736968D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040A511-5AC8-4A99-DC9A-7943B5C62DA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468CCB3-C1B2-094E-1CCC-803A1FE62CB9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260E7A-6E82-A7DC-9C80-4B216DB80FB6}"/>
              </a:ext>
            </a:extLst>
          </p:cNvPr>
          <p:cNvSpPr txBox="1"/>
          <p:nvPr/>
        </p:nvSpPr>
        <p:spPr>
          <a:xfrm>
            <a:off x="685801" y="5352640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90EF2B-C3A4-6DFE-A7B2-53D11FBF142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E7DB5C-B1E3-B1CC-E970-F1343AF69A41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580F89-B457-13F6-8387-A49072C8355F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F929F9-3F46-9956-CA77-3B09C208B09B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171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48CB-C824-C147-A7E7-92998A5D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5A05C-298C-D19C-D412-B7F6ADB0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844D3E8-7794-4AB9-3284-F9187F75323C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A43CA0D-C7FF-036F-8C8E-0EF9D11C566A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54131A-2C90-45A5-0BA2-BBD7E70A9260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508C372-8AE7-3B31-8462-9F596FED20B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D2C96B4-9705-E766-3790-7C773D8B54D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03D420B-9245-FE9F-8B51-5FF02389F09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024F3A6-A050-0F6F-D448-817EF7F051D5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8C476A-CDB4-7B4E-6F45-00CDFA67636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41855D-E0C8-8969-A4E9-EA78D3C0274A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B872E0-D01F-167C-09C1-9D34A19477B4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4DCBEC-7212-661E-8F2B-AC891B50E60D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69848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C3012-F972-2E7D-25F4-5E9D8AE3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1E05D-18D5-08AF-25C4-E703EFF0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4BA7AA-8AF8-C80B-C19A-FC7F71148E8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584485B-8734-F032-0144-DCBED55DD872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C62E789-F25C-A2DB-A19C-2AB0F3C1F052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64C96E-DF0B-7CC6-DD3B-86E2D017B8C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217E4A-A2CC-F0A0-D6E7-2DE9BF10FF16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9D7AF4E-99A3-C1DF-5F56-F35C4030AAA4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9B5114-8135-3A4C-4439-6DDDB90131C5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0F15F7-90D3-4CF3-80D3-EB958DED777F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683E50-D6E1-C16C-5427-88E282F7B076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64ED12-2F90-EF41-77A9-5AB821CBDD44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709323-4239-0F57-5385-184F3841057C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4EABB8B-64A7-8FDF-91E0-4B8CA854F64B}"/>
              </a:ext>
            </a:extLst>
          </p:cNvPr>
          <p:cNvSpPr txBox="1"/>
          <p:nvPr/>
        </p:nvSpPr>
        <p:spPr>
          <a:xfrm>
            <a:off x="4967403" y="4024872"/>
            <a:ext cx="40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UCB₁ = 1.2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068F58E-DC33-CDE1-5976-B629CDA09490}"/>
              </a:ext>
            </a:extLst>
          </p:cNvPr>
          <p:cNvSpPr txBox="1"/>
          <p:nvPr/>
        </p:nvSpPr>
        <p:spPr>
          <a:xfrm>
            <a:off x="8201254" y="40532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UCB₂ = 0.8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01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9ADF-2D42-B7C4-1402-BA05D69E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EEF9B-89FD-6C37-0A6E-95ECD1CB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FC5B7C-D1BD-9F21-5AD5-BB8206A97661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24B986E-2499-55B4-FB41-2CFB412A3C1B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5FD1F7-8B1D-971E-9530-E6AE29C47A99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C7EC164-02C7-9981-73F5-F4788C643152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A99D166-5492-67EF-BA43-31978F2EE75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B0B5879-F5DF-E714-4FB9-21B78729812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FD67567-E754-6BD9-B7B0-F458D7740417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5DF772-C821-5AC2-54CE-CEB5CE9E822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2FE2EB-2BA0-2E26-6BA7-F2059CAB43CA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FA24B56-9B4B-E14D-6365-07ED241DD7E1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537015-31A6-5F47-9942-95E9998AAD47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B29A45-6619-DD3A-4DB7-D5FD81922DE6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4C0CBE-2DC0-C52E-5055-954FC8BB4DD8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BE63F9-F534-77D7-B805-E79477DC4CEF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B17DADE-F185-9BD9-32AE-8FE57A135EE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DA790C1-2944-6AE8-DD0A-147AF8FC02C0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9ED0FF7-1B7A-6A2D-0008-98455E220247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265369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90C1A-3471-84EB-0E37-ED12C931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3C6BA-C249-4EDD-9C6D-77F8FA63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A770A61-C77E-609C-DC01-85E148E9172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28A7394-5FCE-3409-D9C0-EAF3B235B6E1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692DBF-3235-A497-B51E-FC74987FCFB7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F215F70-71E9-37FB-292B-193DDCE9018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ABCE6C-A13F-EB9C-EAA7-F3E061547DA2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952CEBE-A1E5-6890-1320-CE5AB23B6E1F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91F265-D00B-DC47-B54D-2A264EB9A98D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A2A8E7-1087-5988-BFAE-455CA0480012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16C688-A05E-D71C-520E-8703623A3E4F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0.1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F29E61-BBF6-2FAA-3035-CB29856843A9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924AA-D916-4C92-C942-8BBC6D8D6EF0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72C32B-5F71-AAF3-EB67-7801E84F514B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0952404-7382-6993-11CD-D935B290BC74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4FE92A1-66D0-FDFC-536E-C15A6DDFF3FF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A8D8CC0-B591-E36B-4F4A-C3F3971C741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617251A-E8FB-50F7-70D0-6D6F9BBA0629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F86E66-41D8-10F3-C8D0-3F9ED73B345A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B59AFA4-560F-DCAC-4D4A-7904741886EB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949232-BD36-3DCB-4B18-48433D83F8B8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3B8DE5-931F-E6BB-8D6F-A10BF4B05075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27256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D99F2-7D33-27C8-2D55-E184E8C4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4E33B-F840-5370-03F0-891C694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EACA4B7-8C29-22B2-9D18-9D6A71771B92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36CDC4-6A37-1B6E-9316-FC3246CC5ED3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FE2F65A-55B6-F6B9-4EE7-B778533B6B68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98BCB78-8DFB-BBD4-42AC-FBB0148A1E1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789803-B80C-022A-6CF8-3AE5FF96C76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F247576-25FA-C964-6163-57F735075FD1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D8704E7-687A-BE89-FEEE-6B6616DB91C8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0.5</a:t>
            </a:r>
          </a:p>
          <a:p>
            <a:r>
              <a:rPr lang="de-DE" dirty="0"/>
              <a:t>n₀ = 2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D31E35-859A-E2F6-AD32-19C1CAB6CAC3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74CBB2-8751-1553-3454-36CBC5C2CEE5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0.1</a:t>
            </a:r>
          </a:p>
          <a:p>
            <a:r>
              <a:rPr lang="de-DE" dirty="0"/>
              <a:t>n₁ = 1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0995D9-5FCB-70FE-8055-B11FA8C95CAC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68096B-8890-5A0E-ED08-3F3CEE9E3A29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34AED74-971B-22B1-4A21-DE81794FEA52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049B005-0385-0601-525A-67FA4ED76B52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04A273-1E03-CAC0-481C-E34C60F0740E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442BC3-DF99-FEFA-D1E7-63269867478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38F9355-6CC9-5A25-206A-D992C579109C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30B4DEF-3D41-87A4-EE12-CFBFBFEDCC40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CDC3F1-A9B8-0758-B2E8-3D0DBDF51C55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8F35B1-6B8C-816A-6E8E-46F8B175A0ED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473C089-D39E-B305-40EA-E0187EA8DFA8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54097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B7542-DD26-DDEC-0EDB-CB7D306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71CBF-0F9B-3266-4276-5DE5BD60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EA3CE0-DE8C-DF63-62CD-374057C07A8E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A79F85-15C6-E2BB-4AD1-CCC752DA4BCD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C2FACA5-482D-AAF7-B772-0B0D7C4368C0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AF15BC-F1DA-8E48-D401-DBDFFC3AEA5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0BB64FD-7658-0605-E8AC-5723381D1F4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D9ACDB1-EB52-A31A-49BE-C51CD0171D4C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A3B9911-32FD-95A9-30BD-E8652E9248EC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0.5</a:t>
            </a:r>
          </a:p>
          <a:p>
            <a:r>
              <a:rPr lang="de-DE" dirty="0"/>
              <a:t>n₀ = 2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B0E74B-8ED9-2541-9AC9-C041D2EFCA8C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637816-7550-A8F8-39ED-99D0883FADF4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0.1</a:t>
            </a:r>
          </a:p>
          <a:p>
            <a:r>
              <a:rPr lang="de-DE" dirty="0"/>
              <a:t>n₁ = 1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44EBA6-A5AA-CFE2-6658-1C9299853DE5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4D8BB8-8AB1-9774-C589-CE9FA620E6D7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B070F4-DC4A-C4AD-06F9-D5C29746AEAD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6DD5D0-CC56-F55D-E08C-E1946E505BBE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D81B3D2-3829-3781-903A-84A29EEBF133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5D48214-35E9-F2F4-3539-26000E7D5D1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B7D73AE-6DA0-03D3-24AF-6F3BE60F2026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61A12B5-6D92-FEC6-1EDA-2AA696FC21AE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B5AEC5E-F199-9B0B-0278-69CF26148233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5475736-E2C8-44C8-1DCA-98EB4585AF33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2C79A4-3F29-AC3E-B795-E08A4B513982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87F55C-094B-36A0-2777-37E2133845F3}"/>
              </a:ext>
            </a:extLst>
          </p:cNvPr>
          <p:cNvSpPr/>
          <p:nvPr/>
        </p:nvSpPr>
        <p:spPr>
          <a:xfrm>
            <a:off x="5412510" y="5532582"/>
            <a:ext cx="3084946" cy="7158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FA507C-6BDD-4F37-4EC2-8375A1447832}"/>
              </a:ext>
            </a:extLst>
          </p:cNvPr>
          <p:cNvSpPr txBox="1"/>
          <p:nvPr/>
        </p:nvSpPr>
        <p:spPr>
          <a:xfrm>
            <a:off x="5778627" y="5697464"/>
            <a:ext cx="4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n </a:t>
            </a:r>
            <a:r>
              <a:rPr lang="de-DE" dirty="0" err="1"/>
              <a:t>iterations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30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D345E-0736-8717-8B20-611E3F9D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BCA94-9FAB-595C-D712-4F326F20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23" name="Rechteck 22">
            <a:hlinkClick r:id="rId2"/>
            <a:extLst>
              <a:ext uri="{FF2B5EF4-FFF2-40B4-BE49-F238E27FC236}">
                <a16:creationId xmlns:a16="http://schemas.microsoft.com/office/drawing/2014/main" id="{05E133C6-8E21-6683-F8BB-B3D838642153}"/>
              </a:ext>
            </a:extLst>
          </p:cNvPr>
          <p:cNvSpPr/>
          <p:nvPr/>
        </p:nvSpPr>
        <p:spPr>
          <a:xfrm>
            <a:off x="2699657" y="2373086"/>
            <a:ext cx="6466114" cy="3102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/>
              <a:t>CODE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67211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437F-8FA7-A5BF-2256-1A3ECADB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D0A41-6708-E812-A365-CBF0701B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s-E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2B3800-F5B3-4168-E255-DDE73356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34" r="2515" b="2377"/>
          <a:stretch/>
        </p:blipFill>
        <p:spPr>
          <a:xfrm>
            <a:off x="1219198" y="2294375"/>
            <a:ext cx="6521203" cy="2818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108CC12-1443-5C74-E8EE-90F0DA34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90" y="2572866"/>
            <a:ext cx="2524284" cy="20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D4BD90-EBE2-15E6-7F27-C9E87F43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Outline</a:t>
            </a:r>
            <a:endParaRPr lang="es-E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539E5F2-3E84-A7EC-A225-537806ADA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4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362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DCC6-AF72-F5EE-85A2-028E18C70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25334-94CB-27F7-15A7-CF99DE4E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s-ES" dirty="0"/>
          </a:p>
        </p:txBody>
      </p:sp>
      <p:sp>
        <p:nvSpPr>
          <p:cNvPr id="3" name="Rechteck 2">
            <a:hlinkClick r:id="rId2"/>
            <a:extLst>
              <a:ext uri="{FF2B5EF4-FFF2-40B4-BE49-F238E27FC236}">
                <a16:creationId xmlns:a16="http://schemas.microsoft.com/office/drawing/2014/main" id="{C92A5F72-22C1-94D5-689F-F38B1772A986}"/>
              </a:ext>
            </a:extLst>
          </p:cNvPr>
          <p:cNvSpPr/>
          <p:nvPr/>
        </p:nvSpPr>
        <p:spPr>
          <a:xfrm>
            <a:off x="2699657" y="2373086"/>
            <a:ext cx="6466114" cy="3102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/>
              <a:t>CODE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120302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BFCB-C6A5-A491-28CE-3BBC1E73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A2DBD-CDB2-81B5-BC20-62D13757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Self </a:t>
            </a:r>
            <a:r>
              <a:rPr lang="de-DE" dirty="0" err="1"/>
              <a:t>play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6707DF-2CB4-F120-2225-2F88720C3927}"/>
              </a:ext>
            </a:extLst>
          </p:cNvPr>
          <p:cNvSpPr txBox="1"/>
          <p:nvPr/>
        </p:nvSpPr>
        <p:spPr>
          <a:xfrm>
            <a:off x="1017036" y="2232473"/>
            <a:ext cx="6018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Run MCTS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Update </a:t>
            </a:r>
            <a:r>
              <a:rPr lang="de-DE" dirty="0" err="1"/>
              <a:t>Neural</a:t>
            </a:r>
            <a:r>
              <a:rPr lang="de-DE" dirty="0"/>
              <a:t> Network after </a:t>
            </a:r>
            <a:r>
              <a:rPr lang="de-DE" dirty="0" err="1"/>
              <a:t>each</a:t>
            </a:r>
            <a:r>
              <a:rPr lang="de-DE" dirty="0"/>
              <a:t> game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human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Unbias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es-ES" dirty="0"/>
          </a:p>
        </p:txBody>
      </p:sp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B6E0BFA-9572-EEF2-57BA-7EA2A03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/>
          <a:stretch/>
        </p:blipFill>
        <p:spPr>
          <a:xfrm>
            <a:off x="6969966" y="1352846"/>
            <a:ext cx="4831637" cy="44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F682-DCC5-CA0D-D607-2E2A9CD2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47D9B-48BD-F72F-3116-ED47FA68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Self Play</a:t>
            </a:r>
            <a:endParaRPr lang="es-ES" dirty="0"/>
          </a:p>
        </p:txBody>
      </p:sp>
      <p:sp>
        <p:nvSpPr>
          <p:cNvPr id="3" name="Rechteck 2">
            <a:hlinkClick r:id="rId2"/>
            <a:extLst>
              <a:ext uri="{FF2B5EF4-FFF2-40B4-BE49-F238E27FC236}">
                <a16:creationId xmlns:a16="http://schemas.microsoft.com/office/drawing/2014/main" id="{619F2A7A-3B06-6D27-07FE-BC06B4D1990C}"/>
              </a:ext>
            </a:extLst>
          </p:cNvPr>
          <p:cNvSpPr/>
          <p:nvPr/>
        </p:nvSpPr>
        <p:spPr>
          <a:xfrm>
            <a:off x="2699657" y="2373086"/>
            <a:ext cx="6466114" cy="3102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/>
              <a:t>CODE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223673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7452B-D22B-1067-7CA8-DA9F0388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7" y="70984"/>
            <a:ext cx="10131425" cy="1456267"/>
          </a:xfrm>
        </p:spPr>
        <p:txBody>
          <a:bodyPr/>
          <a:lstStyle/>
          <a:p>
            <a:r>
              <a:rPr lang="de-DE" dirty="0"/>
              <a:t>Alpha Zero - Evaluation</a:t>
            </a:r>
            <a:endParaRPr lang="es-E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B9446F-4A2D-EFEA-F482-2E403FE8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309"/>
            <a:ext cx="3362794" cy="1257475"/>
          </a:xfrm>
          <a:prstGeom prst="rect">
            <a:avLst/>
          </a:prstGeom>
        </p:spPr>
      </p:pic>
      <p:pic>
        <p:nvPicPr>
          <p:cNvPr id="5" name="Grafik 4" descr="Lupe mit einfarbiger Füllung">
            <a:hlinkClick r:id="rId3"/>
            <a:extLst>
              <a:ext uri="{FF2B5EF4-FFF2-40B4-BE49-F238E27FC236}">
                <a16:creationId xmlns:a16="http://schemas.microsoft.com/office/drawing/2014/main" id="{77D55363-E9EB-3123-EDC4-61636ABB5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2180637"/>
            <a:ext cx="1550768" cy="155076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4758A6B-F17A-3649-FA0C-BE1094396BA8}"/>
              </a:ext>
            </a:extLst>
          </p:cNvPr>
          <p:cNvSpPr txBox="1"/>
          <p:nvPr/>
        </p:nvSpPr>
        <p:spPr>
          <a:xfrm>
            <a:off x="5809673" y="1662545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AlphaZero</a:t>
            </a:r>
            <a:r>
              <a:rPr lang="de-DE" dirty="0"/>
              <a:t> </a:t>
            </a:r>
            <a:r>
              <a:rPr lang="de-DE" dirty="0" err="1"/>
              <a:t>beats</a:t>
            </a:r>
            <a:r>
              <a:rPr lang="de-DE" dirty="0"/>
              <a:t> </a:t>
            </a:r>
            <a:r>
              <a:rPr lang="de-DE" dirty="0" err="1"/>
              <a:t>Stockfish</a:t>
            </a:r>
            <a:r>
              <a:rPr lang="de-DE" dirty="0"/>
              <a:t>:</a:t>
            </a:r>
            <a:endParaRPr lang="es-E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30DCA0-C695-84B3-2B3D-9E669871E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673" y="2302465"/>
            <a:ext cx="2648320" cy="36485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2C7E1-E875-6C9D-E7C7-1CD48553A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455" y="2302465"/>
            <a:ext cx="332468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87F64-DFB6-8F5F-5A6A-F00EF4B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6CEF4-8BB8-2F45-C3F9-72A4194D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28" y="0"/>
            <a:ext cx="10131425" cy="1456267"/>
          </a:xfrm>
        </p:spPr>
        <p:txBody>
          <a:bodyPr/>
          <a:lstStyle/>
          <a:p>
            <a:r>
              <a:rPr lang="de-DE" dirty="0"/>
              <a:t>Alpha Zero – 12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played</a:t>
            </a:r>
            <a:r>
              <a:rPr lang="de-DE" dirty="0"/>
              <a:t> Human </a:t>
            </a:r>
            <a:r>
              <a:rPr lang="de-DE" dirty="0" err="1"/>
              <a:t>openings</a:t>
            </a:r>
            <a:endParaRPr lang="es-E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7EB3E0-9CE3-DB50-A186-12AD801F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64" y="1474235"/>
            <a:ext cx="5212162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D751F-EFD0-E241-3303-4056E64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56" y="385124"/>
            <a:ext cx="10131425" cy="1456267"/>
          </a:xfrm>
        </p:spPr>
        <p:txBody>
          <a:bodyPr/>
          <a:lstStyle/>
          <a:p>
            <a:r>
              <a:rPr lang="de-DE" dirty="0"/>
              <a:t>Chess Basic </a:t>
            </a:r>
            <a:r>
              <a:rPr lang="de-DE" dirty="0" err="1"/>
              <a:t>Concepts</a:t>
            </a:r>
            <a:endParaRPr lang="es-E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F93F99-15A4-7FAE-76A2-C40C878E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654"/>
            <a:ext cx="4910791" cy="48765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58BE11-7F14-4715-34F3-CF4EA8E6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8468"/>
            <a:ext cx="4910791" cy="49244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8263D3-2199-AD6B-D32D-FDAC7EDA8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6806"/>
            <a:ext cx="4910791" cy="49039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5A29E4-09E2-C1D1-BD89-40BE3094F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496806"/>
            <a:ext cx="4910791" cy="49313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276E77A-D341-D381-D542-1FFB9B5E0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1496806"/>
            <a:ext cx="4910791" cy="49176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600250D-1F1F-C014-E690-159C218A0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104" y="1485654"/>
            <a:ext cx="4696229" cy="359163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20E5062-1AE9-04A6-9641-F9478533BD26}"/>
              </a:ext>
            </a:extLst>
          </p:cNvPr>
          <p:cNvSpPr txBox="1"/>
          <p:nvPr/>
        </p:nvSpPr>
        <p:spPr>
          <a:xfrm>
            <a:off x="11199851" y="5029867"/>
            <a:ext cx="359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</a:t>
            </a:r>
            <a:endParaRPr lang="es-ES" sz="1000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F1FDE869-C771-8558-A1D4-9D42DDCF51C7}"/>
              </a:ext>
            </a:extLst>
          </p:cNvPr>
          <p:cNvSpPr/>
          <p:nvPr/>
        </p:nvSpPr>
        <p:spPr>
          <a:xfrm>
            <a:off x="6547104" y="5276088"/>
            <a:ext cx="420624" cy="320040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439FBF-32F8-2A2A-2345-2992A0EDE8B2}"/>
              </a:ext>
            </a:extLst>
          </p:cNvPr>
          <p:cNvSpPr txBox="1"/>
          <p:nvPr/>
        </p:nvSpPr>
        <p:spPr>
          <a:xfrm>
            <a:off x="7037093" y="5251442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Very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0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41DAA-FB04-FA39-A1EC-9974FD19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s-E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A114A3-E10E-8E12-A45B-E51FCD1EA705}"/>
              </a:ext>
            </a:extLst>
          </p:cNvPr>
          <p:cNvSpPr txBox="1"/>
          <p:nvPr/>
        </p:nvSpPr>
        <p:spPr>
          <a:xfrm>
            <a:off x="6942144" y="3317292"/>
            <a:ext cx="4310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Stalemate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after 50 </a:t>
            </a:r>
            <a:r>
              <a:rPr lang="de-DE" dirty="0" err="1"/>
              <a:t>boring</a:t>
            </a:r>
            <a:r>
              <a:rPr lang="de-DE" dirty="0"/>
              <a:t>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Checkmated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Opponent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2723517-EEC6-F161-ADCB-4A725701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470"/>
            <a:ext cx="4280269" cy="426453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3089FF0-8CF3-9B5B-956A-DC005C9262C7}"/>
              </a:ext>
            </a:extLst>
          </p:cNvPr>
          <p:cNvSpPr txBox="1"/>
          <p:nvPr/>
        </p:nvSpPr>
        <p:spPr>
          <a:xfrm>
            <a:off x="6942144" y="2980944"/>
            <a:ext cx="356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What</a:t>
            </a:r>
            <a:r>
              <a:rPr lang="de-DE" b="1" u="sng" dirty="0"/>
              <a:t> </a:t>
            </a:r>
            <a:r>
              <a:rPr lang="de-DE" b="1" u="sng" dirty="0" err="1"/>
              <a:t>you</a:t>
            </a:r>
            <a:r>
              <a:rPr lang="de-DE" b="1" u="sng" dirty="0"/>
              <a:t> do not </a:t>
            </a:r>
            <a:r>
              <a:rPr lang="de-DE" b="1" u="sng" dirty="0" err="1"/>
              <a:t>want</a:t>
            </a:r>
            <a:r>
              <a:rPr lang="de-DE" b="1" u="sng" dirty="0"/>
              <a:t>:</a:t>
            </a:r>
            <a:endParaRPr lang="es-ES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0FB2F9-3A1A-4333-5D7D-696A5C33009A}"/>
              </a:ext>
            </a:extLst>
          </p:cNvPr>
          <p:cNvSpPr/>
          <p:nvPr/>
        </p:nvSpPr>
        <p:spPr>
          <a:xfrm rot="199192">
            <a:off x="2989055" y="3654164"/>
            <a:ext cx="1619091" cy="4493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C12638-1679-F8B0-5B90-A336A557E4D2}"/>
              </a:ext>
            </a:extLst>
          </p:cNvPr>
          <p:cNvSpPr txBox="1"/>
          <p:nvPr/>
        </p:nvSpPr>
        <p:spPr>
          <a:xfrm rot="182510">
            <a:off x="3095220" y="3656304"/>
            <a:ext cx="179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Checkmate</a:t>
            </a:r>
            <a:r>
              <a:rPr lang="de-DE" sz="2000" b="1" dirty="0">
                <a:solidFill>
                  <a:srgbClr val="00B050"/>
                </a:solidFill>
              </a:rPr>
              <a:t>!</a:t>
            </a:r>
            <a:endParaRPr lang="es-E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E752-FC85-9F60-ACE8-191219AC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199FA-7CE2-829B-3577-D7F5511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Human Evaluation</a:t>
            </a:r>
            <a:endParaRPr lang="es-ES" dirty="0"/>
          </a:p>
        </p:txBody>
      </p:sp>
      <p:pic>
        <p:nvPicPr>
          <p:cNvPr id="4" name="Grafik 3" descr="Taschenrechner mit einfarbiger Füllung">
            <a:hlinkClick r:id="rId2"/>
            <a:extLst>
              <a:ext uri="{FF2B5EF4-FFF2-40B4-BE49-F238E27FC236}">
                <a16:creationId xmlns:a16="http://schemas.microsoft.com/office/drawing/2014/main" id="{78FE3FB1-48F2-EB37-6242-91AA831C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5357" y="4780167"/>
            <a:ext cx="1476248" cy="14762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4A1067-B00F-842E-CC9D-79C9A053E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774" y="2332680"/>
            <a:ext cx="3362794" cy="12574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0D59C20-0430-8A39-3D23-20CCE84CA2CD}"/>
              </a:ext>
            </a:extLst>
          </p:cNvPr>
          <p:cNvSpPr/>
          <p:nvPr/>
        </p:nvSpPr>
        <p:spPr>
          <a:xfrm>
            <a:off x="2084832" y="4121270"/>
            <a:ext cx="3866932" cy="11202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B1AF81-BF3F-DCC4-E783-DBF4FB2A6D96}"/>
              </a:ext>
            </a:extLst>
          </p:cNvPr>
          <p:cNvSpPr txBox="1"/>
          <p:nvPr/>
        </p:nvSpPr>
        <p:spPr>
          <a:xfrm>
            <a:off x="2162774" y="4460095"/>
            <a:ext cx="4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+1 </a:t>
            </a:r>
            <a:r>
              <a:rPr lang="de-DE" dirty="0" err="1"/>
              <a:t>for</a:t>
            </a:r>
            <a:r>
              <a:rPr lang="de-DE" dirty="0"/>
              <a:t> Bishop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+1 </a:t>
            </a:r>
            <a:r>
              <a:rPr lang="de-DE" dirty="0" err="1"/>
              <a:t>for</a:t>
            </a:r>
            <a:r>
              <a:rPr lang="de-DE" dirty="0"/>
              <a:t> King 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1B2153-683C-95C0-B92E-42EB0D0F6915}"/>
              </a:ext>
            </a:extLst>
          </p:cNvPr>
          <p:cNvSpPr txBox="1"/>
          <p:nvPr/>
        </p:nvSpPr>
        <p:spPr>
          <a:xfrm>
            <a:off x="2162774" y="4114800"/>
            <a:ext cx="493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Typical</a:t>
            </a:r>
            <a:r>
              <a:rPr lang="de-DE" b="1" u="sng" dirty="0"/>
              <a:t> </a:t>
            </a:r>
            <a:r>
              <a:rPr lang="de-DE" b="1" u="sng" dirty="0" err="1"/>
              <a:t>addition</a:t>
            </a:r>
            <a:r>
              <a:rPr lang="de-DE" b="1" u="sng" dirty="0"/>
              <a:t> </a:t>
            </a:r>
            <a:r>
              <a:rPr lang="de-DE" b="1" u="sng" dirty="0" err="1"/>
              <a:t>for</a:t>
            </a:r>
            <a:r>
              <a:rPr lang="de-DE" b="1" u="sng" dirty="0"/>
              <a:t> </a:t>
            </a:r>
            <a:r>
              <a:rPr lang="de-DE" b="1" u="sng" dirty="0" err="1"/>
              <a:t>better</a:t>
            </a:r>
            <a:r>
              <a:rPr lang="de-DE" b="1" u="sng" dirty="0"/>
              <a:t> </a:t>
            </a:r>
            <a:r>
              <a:rPr lang="de-DE" b="1" u="sng" dirty="0" err="1"/>
              <a:t>beginners</a:t>
            </a:r>
            <a:r>
              <a:rPr lang="de-DE" b="1" u="sng" dirty="0"/>
              <a:t>:</a:t>
            </a: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1805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74EE7-3BD3-471F-F64A-9292A196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Engine - Board</a:t>
            </a:r>
            <a:endParaRPr lang="es-ES" dirty="0"/>
          </a:p>
        </p:txBody>
      </p:sp>
      <p:pic>
        <p:nvPicPr>
          <p:cNvPr id="6" name="Grafik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A1F09E52-20F9-A2EF-F1FB-9355DAC4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31" y="1709460"/>
            <a:ext cx="4861249" cy="44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B196-E645-8FC0-88CB-D807D3E42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7C597-8F87-3C98-6572-782863A1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Engine – RL </a:t>
            </a:r>
            <a:r>
              <a:rPr lang="de-DE" dirty="0" err="1"/>
              <a:t>Agents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46D33F-B262-A184-5C87-801A6A8A793D}"/>
              </a:ext>
            </a:extLst>
          </p:cNvPr>
          <p:cNvSpPr txBox="1"/>
          <p:nvPr/>
        </p:nvSpPr>
        <p:spPr>
          <a:xfrm>
            <a:off x="877078" y="2065867"/>
            <a:ext cx="8733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/>
              <a:t>Board = State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Move = Action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Action Space = all possible Moves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Value </a:t>
            </a:r>
            <a:r>
              <a:rPr lang="de-DE" sz="2400" dirty="0">
                <a:latin typeface="Univers" panose="020B0503020202020204" pitchFamily="34" charset="0"/>
              </a:rPr>
              <a:t>≈</a:t>
            </a:r>
            <a:r>
              <a:rPr lang="de-DE" sz="2400" dirty="0"/>
              <a:t> Winning </a:t>
            </a:r>
            <a:r>
              <a:rPr lang="de-DE" sz="2400" dirty="0" err="1"/>
              <a:t>Probability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8735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A1765-CB18-72BA-9121-F6E7CF9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92" y="20009"/>
            <a:ext cx="10131425" cy="1456267"/>
          </a:xfrm>
        </p:spPr>
        <p:txBody>
          <a:bodyPr/>
          <a:lstStyle/>
          <a:p>
            <a:r>
              <a:rPr lang="de-DE" dirty="0"/>
              <a:t>Alpha Zero – General Information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A5E623-A2C5-0228-83D5-2122A84A586D}"/>
              </a:ext>
            </a:extLst>
          </p:cNvPr>
          <p:cNvSpPr txBox="1"/>
          <p:nvPr/>
        </p:nvSpPr>
        <p:spPr>
          <a:xfrm>
            <a:off x="454892" y="1856509"/>
            <a:ext cx="62784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3200" dirty="0" err="1"/>
              <a:t>Published</a:t>
            </a:r>
            <a:r>
              <a:rPr lang="de-DE" sz="3200" dirty="0"/>
              <a:t> in 2017 </a:t>
            </a:r>
            <a:r>
              <a:rPr lang="de-DE" sz="3200" dirty="0" err="1"/>
              <a:t>by</a:t>
            </a:r>
            <a:r>
              <a:rPr lang="de-DE" sz="3200" dirty="0"/>
              <a:t> Google</a:t>
            </a:r>
          </a:p>
          <a:p>
            <a:pPr marL="285750" indent="-285750">
              <a:buFontTx/>
              <a:buChar char="-"/>
            </a:pPr>
            <a:r>
              <a:rPr lang="de-DE" sz="3200" dirty="0"/>
              <a:t>Deep Reinforcement Learning</a:t>
            </a:r>
          </a:p>
          <a:p>
            <a:pPr marL="285750" indent="-285750">
              <a:buFontTx/>
              <a:buChar char="-"/>
            </a:pPr>
            <a:r>
              <a:rPr lang="de-DE" sz="3200" dirty="0"/>
              <a:t>Chess, Go and </a:t>
            </a:r>
            <a:r>
              <a:rPr lang="de-DE" sz="3200" dirty="0" err="1"/>
              <a:t>Shogi</a:t>
            </a:r>
            <a:endParaRPr lang="de-DE" sz="3200" dirty="0"/>
          </a:p>
          <a:p>
            <a:pPr marL="285750" indent="-285750">
              <a:buFontTx/>
              <a:buChar char="-"/>
            </a:pPr>
            <a:endParaRPr lang="de-DE" sz="3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46E2F4B-9A03-9AA8-8F5D-E1838C65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33" y="3429000"/>
            <a:ext cx="5777025" cy="26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FDE1-41B5-0FCC-B7ED-64455CB8C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2DB63-C8EA-C84F-5AC8-18A1DFCB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92" y="20009"/>
            <a:ext cx="10131425" cy="1456267"/>
          </a:xfrm>
        </p:spPr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655D9F-1D20-C536-4CB9-6389031140DC}"/>
              </a:ext>
            </a:extLst>
          </p:cNvPr>
          <p:cNvSpPr txBox="1"/>
          <p:nvPr/>
        </p:nvSpPr>
        <p:spPr>
          <a:xfrm>
            <a:off x="1006332" y="2564870"/>
            <a:ext cx="451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800" dirty="0" err="1"/>
              <a:t>Selection</a:t>
            </a:r>
            <a:endParaRPr lang="de-DE" sz="2800" dirty="0"/>
          </a:p>
          <a:p>
            <a:pPr marL="342900" indent="-342900">
              <a:buAutoNum type="arabicPeriod"/>
            </a:pPr>
            <a:r>
              <a:rPr lang="de-DE" sz="2800" dirty="0"/>
              <a:t>Expansion</a:t>
            </a:r>
          </a:p>
          <a:p>
            <a:pPr marL="342900" indent="-342900">
              <a:buAutoNum type="arabicPeriod"/>
            </a:pPr>
            <a:r>
              <a:rPr lang="de-DE" sz="2800" dirty="0"/>
              <a:t>Simulation</a:t>
            </a:r>
          </a:p>
          <a:p>
            <a:pPr marL="342900" indent="-342900">
              <a:buAutoNum type="arabicPeriod"/>
            </a:pPr>
            <a:r>
              <a:rPr lang="de-DE" sz="2800" dirty="0"/>
              <a:t>Backpropagation</a:t>
            </a:r>
            <a:endParaRPr lang="es-ES" sz="2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BAF51A-F226-CF49-DE81-C5CF49F6B250}"/>
              </a:ext>
            </a:extLst>
          </p:cNvPr>
          <p:cNvSpPr/>
          <p:nvPr/>
        </p:nvSpPr>
        <p:spPr>
          <a:xfrm>
            <a:off x="1482766" y="3700154"/>
            <a:ext cx="1450109" cy="4571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94C898-07A7-7B7E-5C99-15B886654D87}"/>
              </a:ext>
            </a:extLst>
          </p:cNvPr>
          <p:cNvSpPr txBox="1"/>
          <p:nvPr/>
        </p:nvSpPr>
        <p:spPr>
          <a:xfrm>
            <a:off x="4290621" y="350625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NN Evaluation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7AE4ED3-E446-7E7F-60EB-A9273AF6AD13}"/>
              </a:ext>
            </a:extLst>
          </p:cNvPr>
          <p:cNvCxnSpPr>
            <a:cxnSpLocks/>
          </p:cNvCxnSpPr>
          <p:nvPr/>
        </p:nvCxnSpPr>
        <p:spPr>
          <a:xfrm flipH="1">
            <a:off x="3173021" y="3690917"/>
            <a:ext cx="1117600" cy="3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Grafik 3" descr="Ein Bild, das Screenshot, Kreis, Reihe, Farbigkeit enthält.&#10;&#10;Automatisch generierte Beschreibung">
            <a:extLst>
              <a:ext uri="{FF2B5EF4-FFF2-40B4-BE49-F238E27FC236}">
                <a16:creationId xmlns:a16="http://schemas.microsoft.com/office/drawing/2014/main" id="{FC45B606-D150-D3A2-5A8E-063FE76B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07" y="1221728"/>
            <a:ext cx="3437206" cy="42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725</Words>
  <Application>Microsoft Office PowerPoint</Application>
  <PresentationFormat>Breitbild</PresentationFormat>
  <Paragraphs>215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Univers</vt:lpstr>
      <vt:lpstr>Himmel</vt:lpstr>
      <vt:lpstr>Chess Engines</vt:lpstr>
      <vt:lpstr>Outline</vt:lpstr>
      <vt:lpstr>Chess Basic Concepts</vt:lpstr>
      <vt:lpstr>Goal</vt:lpstr>
      <vt:lpstr>Basic Human Evaluation</vt:lpstr>
      <vt:lpstr>Computer Engine - Board</vt:lpstr>
      <vt:lpstr>Computer Engine – RL Agents</vt:lpstr>
      <vt:lpstr>Alpha Zero – General Information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– Neural network</vt:lpstr>
      <vt:lpstr>Alpha Zero – Neural network</vt:lpstr>
      <vt:lpstr>Alpha Zero – Self play</vt:lpstr>
      <vt:lpstr>Alpha Zero – Self Play</vt:lpstr>
      <vt:lpstr>Alpha Zero - Evaluation</vt:lpstr>
      <vt:lpstr>Alpha Zero – 12 most played Human openings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 Preußer</dc:creator>
  <cp:lastModifiedBy>Konstantin Preußer</cp:lastModifiedBy>
  <cp:revision>37</cp:revision>
  <dcterms:created xsi:type="dcterms:W3CDTF">2024-11-18T10:29:53Z</dcterms:created>
  <dcterms:modified xsi:type="dcterms:W3CDTF">2024-12-12T14:46:01Z</dcterms:modified>
</cp:coreProperties>
</file>